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0.45673076923076922</c:v>
                </c:pt>
                <c:pt idx="1">
                  <c:v>0.53846153846153844</c:v>
                </c:pt>
                <c:pt idx="2">
                  <c:v>2.403846153846154E-3</c:v>
                </c:pt>
                <c:pt idx="3">
                  <c:v>2.403846153846154E-3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0.8488063660477454</c:v>
                </c:pt>
                <c:pt idx="1">
                  <c:v>0.1511936339522546</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3.6057692307692298E-2</c:v>
                </c:pt>
                <c:pt idx="1">
                  <c:v>0.1129807692307692</c:v>
                </c:pt>
                <c:pt idx="2">
                  <c:v>0.25</c:v>
                </c:pt>
                <c:pt idx="3">
                  <c:v>0.60096153846153844</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0.87259615384615385</c:v>
                </c:pt>
                <c:pt idx="1">
                  <c:v>2.6442307692307689E-2</c:v>
                </c:pt>
                <c:pt idx="2">
                  <c:v>3.3653846153846152E-2</c:v>
                </c:pt>
                <c:pt idx="3">
                  <c:v>2.8846153846153851E-2</c:v>
                </c:pt>
                <c:pt idx="4">
                  <c:v>7.2115384615384611E-3</c:v>
                </c:pt>
                <c:pt idx="5">
                  <c:v>3.125E-2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0.30221130221130221</c:v>
                </c:pt>
                <c:pt idx="1">
                  <c:v>4.9140049140049139E-3</c:v>
                </c:pt>
                <c:pt idx="2">
                  <c:v>0.6314496314496314</c:v>
                </c:pt>
                <c:pt idx="3">
                  <c:v>2.4570024570024569E-3</c:v>
                </c:pt>
                <c:pt idx="4">
                  <c:v>2.4570024570024569E-3</c:v>
                </c:pt>
                <c:pt idx="5">
                  <c:v>2.7027027027027029E-2</c:v>
                </c:pt>
                <c:pt idx="6">
                  <c:v>2.4570024570024569E-3</c:v>
                </c:pt>
                <c:pt idx="7">
                  <c:v>1.2285012285012281E-2</c:v>
                </c:pt>
                <c:pt idx="8">
                  <c:v>1.4742014742014741E-2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0">
                  <c:v>1</c:v>
                </c:pt>
                <c:pt idx="1">
                  <c:v>2</c:v>
                </c:pt>
                <c:pt idx="2">
                  <c:v>1</c:v>
                </c:pt>
                <c:pt idx="3">
                  <c:v>46</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3</c:v>
                </c:pt>
                <c:pt idx="1">
                  <c:v>37</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7.8860149053431989</c:v>
                </c:pt>
                <c:pt idx="1">
                  <c:v>8.2269492426218473</c:v>
                </c:pt>
                <c:pt idx="2">
                  <c:v>7.6206549861333439</c:v>
                </c:pt>
                <c:pt idx="3" formatCode="General">
                  <c:v>8.842731524632967</c:v>
                </c:pt>
                <c:pt idx="4">
                  <c:v>8.2729695575065723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8.2027226053960973</c:v>
                </c:pt>
                <c:pt idx="1">
                  <c:v>8.4401685040398924</c:v>
                </c:pt>
                <c:pt idx="2">
                  <c:v>7.770551125057457</c:v>
                </c:pt>
                <c:pt idx="3" formatCode="General">
                  <c:v>8.9639979073951164</c:v>
                </c:pt>
                <c:pt idx="4">
                  <c:v>8.3923759285549409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9.4685624630870411</c:v>
                </c:pt>
                <c:pt idx="1">
                  <c:v>9.4033824733838873</c:v>
                </c:pt>
                <c:pt idx="2">
                  <c:v>7.7027716953525047</c:v>
                </c:pt>
                <c:pt idx="3">
                  <c:v>8.8320704127153427</c:v>
                </c:pt>
                <c:pt idx="4">
                  <c:v>6.952905219177361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8.2784530605964743</c:v>
                </c:pt>
                <c:pt idx="1">
                  <c:v>8.3386185474182799</c:v>
                </c:pt>
                <c:pt idx="2">
                  <c:v>6.9467437999047208</c:v>
                </c:pt>
                <c:pt idx="3">
                  <c:v>8.1241544526414895</c:v>
                </c:pt>
                <c:pt idx="4">
                  <c:v>6.3007860953062638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Sheet1!$B$2:$B$6</c:f>
              <c:numCache>
                <c:formatCode>0.0</c:formatCode>
                <c:ptCount val="5"/>
                <c:pt idx="0">
                  <c:v>6.4212748357773064</c:v>
                </c:pt>
                <c:pt idx="1">
                  <c:v>6.5189790536017753</c:v>
                </c:pt>
                <c:pt idx="2">
                  <c:v>6.7850693746261461</c:v>
                </c:pt>
                <c:pt idx="3">
                  <c:v>6.7864406341888666</c:v>
                </c:pt>
                <c:pt idx="4">
                  <c:v>6.8514195026849576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Sheet1!$B$2:$B$6</c:f>
              <c:numCache>
                <c:formatCode>0.0</c:formatCode>
                <c:ptCount val="5"/>
                <c:pt idx="0">
                  <c:v>7.8473092968725036</c:v>
                </c:pt>
                <c:pt idx="1">
                  <c:v>7.7678712648257147</c:v>
                </c:pt>
                <c:pt idx="2">
                  <c:v>7.7558949714192478</c:v>
                </c:pt>
                <c:pt idx="3">
                  <c:v>7.6519284050706604</c:v>
                </c:pt>
                <c:pt idx="4">
                  <c:v>7.5735708600845086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7.6519284050706604</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0.29560196084717472</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0.15933439490205181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1.6634283897041957</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0.15933439490205092</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0.57151602531007573</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0.84160954497739482</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7.1882318166454517</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0.21425466100507329</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0.3849909138469112</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0.10733258838595816</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1.1205369359917121</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0.10733258838595816</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0.3849909138469112</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0.52842802736765115</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8.0647817032140239</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0.54899313814481587</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0.16183955872287914</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1.6895819431976893</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0.16183955872287914</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0.58050178930980767</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0.85911914734609418</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7.7027716953525047</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Sheet1!$B$2:$B$6</c:f>
              <c:numCache>
                <c:formatCode>0.0</c:formatCode>
                <c:ptCount val="5"/>
                <c:pt idx="0">
                  <c:v>7.2262694997601464</c:v>
                </c:pt>
                <c:pt idx="1">
                  <c:v>7.2907605356746457</c:v>
                </c:pt>
                <c:pt idx="2">
                  <c:v>7.3890765858550909</c:v>
                </c:pt>
                <c:pt idx="3">
                  <c:v>7.3891588880708801</c:v>
                </c:pt>
                <c:pt idx="4">
                  <c:v>7.4732056206310062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Sheet1!$B$2:$B$6</c:f>
              <c:numCache>
                <c:formatCode>0.0</c:formatCode>
                <c:ptCount val="5"/>
                <c:pt idx="0">
                  <c:v>8.3508088663889684</c:v>
                </c:pt>
                <c:pt idx="1">
                  <c:v>8.246644438689783</c:v>
                </c:pt>
                <c:pt idx="2">
                  <c:v>7.8516974929125816</c:v>
                </c:pt>
                <c:pt idx="3">
                  <c:v>7.7705442069896362</c:v>
                </c:pt>
                <c:pt idx="4">
                  <c:v>7.7646398630200713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7.5035758402104626</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0.25211942582211089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0.12355408951993896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1.289887097496198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0.1235540895199394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0.44317576375552381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1.6193948730084644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3.8976122750456872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8.7773529516937288E-2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0.21693464513553096</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6.0479757146280733E-2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0.63140005082633266</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6.0479757146280733E-2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0.16458873360615023</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9.018115565774556</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0.11271702336964307</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0.28009026524313985</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7.8087071847649625E-2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0.81521790860096388</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7.8087071847649625E-2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0.28009026524313896</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0.41524007211679859</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8.2729695575065723</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0.23203875631937709</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0.10012970124315324</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1.0453398200862418</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0.10012970124315501</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0.35915490127006855</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0.27720410766689341</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8.2269492426218473</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0.38988834832225816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0.13725328758331301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1.4329047741805372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0.13725328758331301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0.49231337294485034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1.7139844342157673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6.4749282764141993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0.1704627447437197</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0.23598983850934729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6.579220259225238E-2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0.68686122466150934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6.579220259225238E-2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0.23598983850934729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0.31686889553209951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9.1308801238999102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Sheet1!$B$2:$B$6</c:f>
              <c:numCache>
                <c:formatCode>0.0</c:formatCode>
                <c:ptCount val="5"/>
                <c:pt idx="0">
                  <c:v>7.8056548520410418</c:v>
                </c:pt>
                <c:pt idx="1">
                  <c:v>7.9381933237588704</c:v>
                </c:pt>
                <c:pt idx="2">
                  <c:v>7.9771811328479547</c:v>
                </c:pt>
                <c:pt idx="3">
                  <c:v>8.0143994523587132</c:v>
                </c:pt>
                <c:pt idx="4">
                  <c:v>8.0643733116150358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Sheet1!$B$2:$B$6</c:f>
              <c:numCache>
                <c:formatCode>0.0</c:formatCode>
                <c:ptCount val="5"/>
                <c:pt idx="0">
                  <c:v>8.7719522907135357</c:v>
                </c:pt>
                <c:pt idx="1">
                  <c:v>8.5331691689531404</c:v>
                </c:pt>
                <c:pt idx="2">
                  <c:v>8.5152550370467655</c:v>
                </c:pt>
                <c:pt idx="3">
                  <c:v>8.5143870376539699</c:v>
                </c:pt>
                <c:pt idx="4">
                  <c:v>8.3748598380991695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8.3748598380991695</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7.1137550762943036E-2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0.17943746372775848</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5.0025823318444296E-2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0.52226247055685349</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5.0025823318444296E-2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0.17943746372775848</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7.2434693570764708E-2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9.6505644122520664</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0.53473811002366745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0.16551119983359452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1.7279133534630269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0.16551119983359452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0.59367158692476352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0.66974199306319981</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7.0150705661401007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0.18195398517295835</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0.38485606897785107</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0.10729499464463554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1.1201444626865582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0.10729499464463643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0.38485606897785196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0.30957412237848025</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8.8320704127153427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0.26258080908879933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9.9699290581846789E-2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1.0408463940830863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9.9699290581845901E-2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0.3576110626622615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0.22775251446761047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7.8860149053431989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0.24535503863226094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0.3677942143265831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0.10253827713126018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1.0704850093185998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0.10253827713126107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0.3677942143265831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0.38192371616286458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8.4905788940451412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Sheet1!$B$2:$B$6</c:f>
              <c:numCache>
                <c:formatCode>0.0</c:formatCode>
                <c:ptCount val="5"/>
                <c:pt idx="0">
                  <c:v>8.3946399694513527</c:v>
                </c:pt>
                <c:pt idx="1">
                  <c:v>8.6428405892100191</c:v>
                </c:pt>
                <c:pt idx="2">
                  <c:v>8.6478005920175409</c:v>
                </c:pt>
                <c:pt idx="3">
                  <c:v>8.6668461482208929</c:v>
                </c:pt>
                <c:pt idx="4">
                  <c:v>8.7569098603985847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Sheet1!$B$2:$B$6</c:f>
              <c:numCache>
                <c:formatCode>0.0</c:formatCode>
                <c:ptCount val="5"/>
                <c:pt idx="0">
                  <c:v>9.2459131233184877</c:v>
                </c:pt>
                <c:pt idx="1">
                  <c:v>9.2241903244585384</c:v>
                </c:pt>
                <c:pt idx="2">
                  <c:v>9.2069637437837475</c:v>
                </c:pt>
                <c:pt idx="3">
                  <c:v>9.0264815240989318</c:v>
                </c:pt>
                <c:pt idx="4">
                  <c:v>9.0098513348864415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9.0264815240989318</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6.3628451581983825E-2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0.2265242711483193</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6.3153273181557168E-2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0.65931117746125878</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6.3153273181557168E-2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0.2265242711483193</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0.2881244244724801</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9.0692804438154297</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0.10269602753902518</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6.0112174875234459E-2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0.62756254426921387</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6.0112174875234459E-2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0.21561616547737295</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0.145979290548226</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9.2106674678559664</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9.7215307980505372E-2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0.23286794131565181</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6.4921840995596725E-2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0.67777477355296512</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6.4921840995596725E-2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0.23286794131565181</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0.18579807233734513</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8.7994966606253975</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Sheet1!$B$2:$B$6</c:f>
              <c:numCache>
                <c:formatCode>0.0</c:formatCode>
                <c:ptCount val="5"/>
                <c:pt idx="0">
                  <c:v>8.3063266493778265</c:v>
                </c:pt>
                <c:pt idx="1">
                  <c:v>8.3629090243725841</c:v>
                </c:pt>
                <c:pt idx="2">
                  <c:v>8.404613612565953</c:v>
                </c:pt>
                <c:pt idx="3">
                  <c:v>8.4469604665676332</c:v>
                </c:pt>
                <c:pt idx="4">
                  <c:v>8.4470310317539568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Sheet1!$B$2:$B$6</c:f>
              <c:numCache>
                <c:formatCode>0.0</c:formatCode>
                <c:ptCount val="5"/>
                <c:pt idx="0">
                  <c:v>8.9398374530865627</c:v>
                </c:pt>
                <c:pt idx="1">
                  <c:v>8.8927719390291848</c:v>
                </c:pt>
                <c:pt idx="2">
                  <c:v>8.8126282640363627</c:v>
                </c:pt>
                <c:pt idx="3">
                  <c:v>8.6897310659934099</c:v>
                </c:pt>
                <c:pt idx="4">
                  <c:v>8.6720659967758298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8.5049178507079883</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0.33638663412070535</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9.6682237492644596E-2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1.0093487895331812</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9.6682237492645484E-2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0.34678920470277674</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0.70563778531880494</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7.7060365992062154</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0.15742212790546972</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0.26840860516168341</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7.483031235517501E-2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0.78121780334087987</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7.483031235517501E-2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0.26840860516168341</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0.14993317520967331</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8.8041483786645269</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7.1585500591504925E-2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0.20676565325252305</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5.7644718238030634E-2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0.60180264840234088</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5.7644718238030634E-2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0.20676565325252305</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0.19030884965491879</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8.842731524632967</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0.22737304717072337</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7.482534456338108E-2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0.78116594030209185</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7.482534456338108E-2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0.26839078620538181</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0.16319711833256356</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8.6667549003282431</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Sheet1!$B$2:$B$6</c:f>
              <c:numCache>
                <c:formatCode>0.0</c:formatCode>
                <c:ptCount val="5"/>
                <c:pt idx="0">
                  <c:v>8.1419688738442932</c:v>
                </c:pt>
                <c:pt idx="1">
                  <c:v>8.1587548991525214</c:v>
                </c:pt>
                <c:pt idx="2">
                  <c:v>8.1964215463164045</c:v>
                </c:pt>
                <c:pt idx="3">
                  <c:v>8.2006998840304863</c:v>
                </c:pt>
                <c:pt idx="4">
                  <c:v>8.2129921370451573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Sheet1!$B$2:$B$6</c:f>
              <c:numCache>
                <c:formatCode>0.0</c:formatCode>
                <c:ptCount val="5"/>
                <c:pt idx="0">
                  <c:v>8.8473619978199363</c:v>
                </c:pt>
                <c:pt idx="1">
                  <c:v>8.7635269886481275</c:v>
                </c:pt>
                <c:pt idx="2">
                  <c:v>8.5433719912406367</c:v>
                </c:pt>
                <c:pt idx="3">
                  <c:v>8.4955288463716787</c:v>
                </c:pt>
                <c:pt idx="4">
                  <c:v>8.4924705677817514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8.4043259769590204</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0.31414346999771947</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0.30183287684136406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8.4148749402033651E-2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0.87850095893918922</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8.4148749402034539E-2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0.30183287684136317</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0.6096666118056735</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8.0797334164052952</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0.1933737520148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5.7553422284961187E-2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0.60084953165504018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5.7553422284961187E-2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0.20643818409398129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0.33695572496013249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9.0628368969711008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0.25083462846100879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0.27604876988066795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7.6960333156937288E-2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0.80345491714478179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7.6960333156937288E-2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0.27604876988066795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0.50009403610003034</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7.5201243785308298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0.24332525409139727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8.3249498755007423E-2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0.8691129102592825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8.3249498755007423E-2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0.29860735760641077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0.3137817013197246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7.6206549861333439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7.2568637065398178E-2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0.22918886745437295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6.3896142709762849E-2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0.66706662953311735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6.3896142709761961E-2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0.22918886745437383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0.52045176063058562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8.1917246817239917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0.12530871642659669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0.19826073739683991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5.5273611284690105E-2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0.57704862951246838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5.5273611284690105E-2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0.19826073739683991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0.44674257269923423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8.9244994983367576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0.13151675160418463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4.1350297294801663E-2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0.43169121447483505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4.1350297294801663E-2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0.14831924751615588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3.4486094391054323E-2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9.4307079806118246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Sheet1!$B$2:$B$6</c:f>
              <c:numCache>
                <c:formatCode>0.0</c:formatCode>
                <c:ptCount val="5"/>
                <c:pt idx="0">
                  <c:v>7.5520760178466837</c:v>
                </c:pt>
                <c:pt idx="1">
                  <c:v>7.6438149690480159</c:v>
                </c:pt>
                <c:pt idx="2">
                  <c:v>7.668498605924909</c:v>
                </c:pt>
                <c:pt idx="3">
                  <c:v>7.6834142293690686</c:v>
                </c:pt>
                <c:pt idx="4">
                  <c:v>7.686117777697965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Sheet1!$B$2:$B$6</c:f>
              <c:numCache>
                <c:formatCode>0.0</c:formatCode>
                <c:ptCount val="5"/>
                <c:pt idx="0">
                  <c:v>8.7594419389262903</c:v>
                </c:pt>
                <c:pt idx="1">
                  <c:v>8.4225155049690024</c:v>
                </c:pt>
                <c:pt idx="2">
                  <c:v>8.3609874655288703</c:v>
                </c:pt>
                <c:pt idx="3">
                  <c:v>8.3576649725676493</c:v>
                </c:pt>
                <c:pt idx="4">
                  <c:v>8.1703257797071185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8.3576649725676493</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0.32395885917867151</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0.39216656644197201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0.10933310668051011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1.1414220620646027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0.10933310668050922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0.39216656644197201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0.22650356849323749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8.7637690213533119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0.2188979519495966</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2.4947655888478053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0.2389654811603954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0.23433092435979752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8.2880377401770797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0.58107427543087642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0.17683957273174666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1.846179953085314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0.17683957273174578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0.44440316022150306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8.2280127368403058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0.82901686618837189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0.44269816102084381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0.12342093744831928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1.2884970088325645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0.12342093744831928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0.44269816102084469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0.31678371219009094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9.4033824733838873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1.3179863722734861</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0.45410305558062891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0.12660053678259686</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1.3216915730305452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0.12660053678259686</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0.45410305558062802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0.33630549880755112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8.5098826444739455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0.56482159666147336</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0.19249424387436065</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2.0096124902102463</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0.19249424387436065</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0.69045698025070124</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0.49702685865994489</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6.952905219177361</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Sheet1!$B$2:$B$6</c:f>
              <c:numCache>
                <c:formatCode>0.0</c:formatCode>
                <c:ptCount val="5"/>
                <c:pt idx="0">
                  <c:v>5.7622282624258538</c:v>
                </c:pt>
                <c:pt idx="1">
                  <c:v>6.5649990646659191</c:v>
                </c:pt>
                <c:pt idx="2">
                  <c:v>6.6914271754790704</c:v>
                </c:pt>
                <c:pt idx="3">
                  <c:v>6.7547330539008952</c:v>
                </c:pt>
                <c:pt idx="4">
                  <c:v>6.8605103808595116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Sheet1!$B$2:$B$6</c:f>
              <c:numCache>
                <c:formatCode>0.0</c:formatCode>
                <c:ptCount val="5"/>
                <c:pt idx="0">
                  <c:v>8.1991755646310285</c:v>
                </c:pt>
                <c:pt idx="1">
                  <c:v>8.1906283012421781</c:v>
                </c:pt>
                <c:pt idx="2">
                  <c:v>7.7532870508753184</c:v>
                </c:pt>
                <c:pt idx="3">
                  <c:v>7.714354187816225</c:v>
                </c:pt>
                <c:pt idx="4">
                  <c:v>7.6069249079414671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0.53697372790644504</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0.24084788268408985</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2.5144175926556391</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0.24084788268408985</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0.43530252191821361</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7.4539926293841967</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Sheet1!$B$2:$B$6</c:f>
              <c:numCache>
                <c:formatCode>0.0</c:formatCode>
                <c:ptCount val="5"/>
                <c:pt idx="0">
                  <c:v>6.4974342083169594</c:v>
                </c:pt>
                <c:pt idx="1">
                  <c:v>6.749268104767121</c:v>
                </c:pt>
                <c:pt idx="2">
                  <c:v>6.8061622715341104</c:v>
                </c:pt>
                <c:pt idx="3">
                  <c:v>6.8168562922272136</c:v>
                </c:pt>
                <c:pt idx="4">
                  <c:v>6.8401948824352026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Sheet1!$B$2:$B$6</c:f>
              <c:numCache>
                <c:formatCode>0.0</c:formatCode>
                <c:ptCount val="5"/>
                <c:pt idx="0">
                  <c:v>7.7470016505733623</c:v>
                </c:pt>
                <c:pt idx="1">
                  <c:v>7.65098651615543</c:v>
                </c:pt>
                <c:pt idx="2">
                  <c:v>7.4103345859008192</c:v>
                </c:pt>
                <c:pt idx="3">
                  <c:v>7.3852975810002199</c:v>
                </c:pt>
                <c:pt idx="4">
                  <c:v>7.3168705939169598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Your Trust</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7.3852975810002199</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0.1849834324368933</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8.9146968524773662E-2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0.93068165471324171</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8.9146968524773662E-2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0.31976097283352534</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0.55527269393627599</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7.2651305294452913</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1.3080059356264391</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0.33225974002456571</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9.2631531370280129E-2</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0.96705999453425218</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9.2631531370278353E-2</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0.3322597400245666</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0.51411691151260186</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9.4685624630870411</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0.17787287126288032</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0.35557464738364164</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9.9131553227480573E-2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1.0349192969630305</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9.9131553227479685E-2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0.35557464738364253</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0.46324805364099308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6.0922202889144206</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0.11842191902535593</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8.5579663700718456E-2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0.89343950042063902</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8.5579663700718456E-2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0.30696541870745975</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0.58190495470161174</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7.0980035234760184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0.10451843014200302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0.11942213627862897</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1.2467500941470453</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0.11942213627862941</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0.42835487404936767</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0.64291017761067959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4.7006862906337918</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2.0548398848782234E-2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0.47637452613870401</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0.13280965626096108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1.3865138960558063</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0.13280965626096108</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0.47637452613870401</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0.67627979720237708</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6.7641461028038794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0.29069098898591328</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0.12726610638553026</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3.5480838951936988E-2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0.37041490532824284</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3.5480838951936988E-2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0.12726610638553026</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0.23254463696766869</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9.1846746737240625</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0.27725529884587274</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0.11481464279468057</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1.1986485183931812</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0.11481464279468057</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0.4118282705862093</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0.48278370755922317</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8.0470634852455021</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1.7385432770805789</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0.39788306022416364</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0.11092682240747109</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1.1580602272703926</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0.1109268224074702</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0.39788306022416364</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0.34312002438908706</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6.9197003755361921</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0.85960823363704009</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0.39638329621029023</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0.110508699413427</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1.1536950827634129</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0.11050869941342611</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0.39638329621029023</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0.17226701787781984</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8.4285402986192093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0.30288152336684515</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0.13156161427081958</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1.3734845154301096</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0.13156161427082047</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0.471897928364168</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0.95140223171276439</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7.7003279776152489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0.24870019829386258</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0.33266995160684143</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9.2745895292460467E-2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0.9682539375936301</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9.2745895292459579E-2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0.33266995160684232</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0.96296854274765753</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6.9545149629019942</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Sheet1!$B$2:$B$6</c:f>
              <c:numCache>
                <c:formatCode>0.0</c:formatCode>
                <c:ptCount val="5"/>
                <c:pt idx="0">
                  <c:v>8.7609613064511009</c:v>
                </c:pt>
                <c:pt idx="1">
                  <c:v>8.8490241946869794</c:v>
                </c:pt>
                <c:pt idx="2">
                  <c:v>8.9675853142522008</c:v>
                </c:pt>
                <c:pt idx="3">
                  <c:v>8.9762545457753848</c:v>
                </c:pt>
                <c:pt idx="4">
                  <c:v>9.0009380320967232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Sheet1!$B$2:$B$6</c:f>
              <c:numCache>
                <c:formatCode>0.0</c:formatCode>
                <c:ptCount val="5"/>
                <c:pt idx="0">
                  <c:v>9.4822820656018365</c:v>
                </c:pt>
                <c:pt idx="1">
                  <c:v>9.4446355370904982</c:v>
                </c:pt>
                <c:pt idx="2">
                  <c:v>9.2886010580296912</c:v>
                </c:pt>
                <c:pt idx="3">
                  <c:v>9.2000924460891547</c:v>
                </c:pt>
                <c:pt idx="4">
                  <c:v>9.18506723064068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9.18506723064068</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4.2243334236566454E-2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0.22289013367332089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6.2140102824251642E-2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0.64873382323095186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6.2140102824251642E-2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0.22289013367332089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0.14428288505452791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9.18506723064068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Sheet1!$B$2:$B$6</c:f>
              <c:numCache>
                <c:formatCode>0.0</c:formatCode>
                <c:ptCount val="5"/>
                <c:pt idx="0">
                  <c:v>8.8734352236621152</c:v>
                </c:pt>
                <c:pt idx="1">
                  <c:v>8.9540704587413646</c:v>
                </c:pt>
                <c:pt idx="2">
                  <c:v>9.0519880220503453</c:v>
                </c:pt>
                <c:pt idx="3">
                  <c:v>9.0578134219900246</c:v>
                </c:pt>
                <c:pt idx="4">
                  <c:v>9.1161365058637074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Sheet1!$B$2:$B$6</c:f>
              <c:numCache>
                <c:formatCode>0.0</c:formatCode>
                <c:ptCount val="5"/>
                <c:pt idx="0">
                  <c:v>9.5265907118513908</c:v>
                </c:pt>
                <c:pt idx="1">
                  <c:v>9.4629455997101299</c:v>
                </c:pt>
                <c:pt idx="2">
                  <c:v>9.3249757188594344</c:v>
                </c:pt>
                <c:pt idx="3">
                  <c:v>9.3133485837243821</c:v>
                </c:pt>
                <c:pt idx="4">
                  <c:v>9.2896718534315461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9.2896718534315461</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0.21079823793971286</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0.19508721869429557</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5.4388857997315299E-2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0.56781193120254869</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5.4388857997315299E-2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0.19508721869429557</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0.12829835048396987</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9.2896718534315461</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Sheet1!$B$2:$B$6</c:f>
              <c:numCache>
                <c:formatCode>0.0</c:formatCode>
                <c:ptCount val="5"/>
                <c:pt idx="0">
                  <c:v>7.9450201701572629</c:v>
                </c:pt>
                <c:pt idx="1">
                  <c:v>8.0456453863482906</c:v>
                </c:pt>
                <c:pt idx="2">
                  <c:v>8.0506367288992671</c:v>
                </c:pt>
                <c:pt idx="3">
                  <c:v>8.1238934314107212</c:v>
                </c:pt>
                <c:pt idx="4">
                  <c:v>8.1250423669769241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Sheet1!$B$2:$B$6</c:f>
              <c:numCache>
                <c:formatCode>0.0</c:formatCode>
                <c:ptCount val="5"/>
                <c:pt idx="0">
                  <c:v>8.7591350453722825</c:v>
                </c:pt>
                <c:pt idx="1">
                  <c:v>8.7295270044734838</c:v>
                </c:pt>
                <c:pt idx="2">
                  <c:v>8.5060353882059818</c:v>
                </c:pt>
                <c:pt idx="3">
                  <c:v>8.471646061167073</c:v>
                </c:pt>
                <c:pt idx="4">
                  <c:v>8.4444499709892877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8.4377370604668016</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0.21635550942786264</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7.338811355184216E-2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0.76616145323811224</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7.3388113551843048E-2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0.26323558694240212</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0.39006537869564184</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8.4377370604668016</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Royal Hallamshire Hospital (56)</c:v>
                </c:pt>
                <c:pt idx="2">
                  <c:v>Northern General Hospital (69)</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Royal Hallamshire Hospital (56)</c:v>
                </c:pt>
                <c:pt idx="2">
                  <c:v>Northern General Hospital (69)</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Royal Hallamshire Hospital (56)</c:v>
                </c:pt>
                <c:pt idx="2">
                  <c:v>Northern General Hospital (69)</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Royal Hallamshire Hospital (56)</c:v>
                </c:pt>
                <c:pt idx="2">
                  <c:v>Northern General Hospital (69)</c:v>
                </c:pt>
                <c:pt idx="3">
                  <c:v>Weston Park Hospital (-)</c:v>
                </c:pt>
              </c:strCache>
            </c:strRef>
          </c:cat>
          <c:val>
            <c:numRef>
              <c:f>Sheet1!$G$2:$G$5</c:f>
              <c:numCache>
                <c:formatCode>0.0;;</c:formatCode>
                <c:ptCount val="4"/>
                <c:pt idx="0">
                  <c:v>7.7027716953525047</c:v>
                </c:pt>
                <c:pt idx="1">
                  <c:v>6.7449185085355179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Royal Hallamshire Hospital (56)</c:v>
                </c:pt>
                <c:pt idx="2">
                  <c:v>Northern General Hospital (69)</c:v>
                </c:pt>
                <c:pt idx="3">
                  <c:v>Weston Park Hospital (-)</c:v>
                </c:pt>
              </c:strCache>
            </c:strRef>
          </c:cat>
          <c:val>
            <c:numRef>
              <c:f>Sheet1!$H$2:$H$5</c:f>
              <c:numCache>
                <c:formatCode>0.0;;</c:formatCode>
                <c:ptCount val="4"/>
                <c:pt idx="0">
                  <c:v>0</c:v>
                </c:pt>
                <c:pt idx="1">
                  <c:v>0</c:v>
                </c:pt>
                <c:pt idx="2">
                  <c:v>8.0370364097993843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Royal Hallamshire Hospital (56)</c:v>
                </c:pt>
                <c:pt idx="2">
                  <c:v>Northern General Hospital (69)</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Royal Hallamshire Hospital (56)</c:v>
                </c:pt>
                <c:pt idx="2">
                  <c:v>Northern General Hospital (69)</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2.2972283046474953</c:v>
                </c:pt>
                <c:pt idx="1">
                  <c:v>3.2550814914644821</c:v>
                </c:pt>
                <c:pt idx="2">
                  <c:v>1.9629635902006157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(139)</c:v>
                </c:pt>
                <c:pt idx="1">
                  <c:v>Royal Hallamshire Hospital (60)</c:v>
                </c:pt>
                <c:pt idx="2">
                  <c:v>Northern General Hospital (71)</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(139)</c:v>
                </c:pt>
                <c:pt idx="1">
                  <c:v>Royal Hallamshire Hospital (60)</c:v>
                </c:pt>
                <c:pt idx="2">
                  <c:v>Northern General Hospital (71)</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(139)</c:v>
                </c:pt>
                <c:pt idx="1">
                  <c:v>Royal Hallamshire Hospital (60)</c:v>
                </c:pt>
                <c:pt idx="2">
                  <c:v>Northern General Hospital (71)</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(139)</c:v>
                </c:pt>
                <c:pt idx="1">
                  <c:v>Royal Hallamshire Hospital (60)</c:v>
                </c:pt>
                <c:pt idx="2">
                  <c:v>Northern General Hospital (71)</c:v>
                </c:pt>
                <c:pt idx="3">
                  <c:v>Weston Park Hospital (-)</c:v>
                </c:pt>
              </c:strCache>
            </c:strRef>
          </c:cat>
          <c:val>
            <c:numRef>
              <c:f>Sheet1!$G$2:$G$5</c:f>
              <c:numCache>
                <c:formatCode>0.0;;</c:formatCode>
                <c:ptCount val="4"/>
                <c:pt idx="0">
                  <c:v>8.0647817032140239</c:v>
                </c:pt>
                <c:pt idx="1">
                  <c:v>7.6933304144602008</c:v>
                </c:pt>
                <c:pt idx="2">
                  <c:v>8.0553944514099758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(139)</c:v>
                </c:pt>
                <c:pt idx="1">
                  <c:v>Royal Hallamshire Hospital (60)</c:v>
                </c:pt>
                <c:pt idx="2">
                  <c:v>Northern General Hospital (71)</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(139)</c:v>
                </c:pt>
                <c:pt idx="1">
                  <c:v>Royal Hallamshire Hospital (60)</c:v>
                </c:pt>
                <c:pt idx="2">
                  <c:v>Northern General Hospital (71)</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(139)</c:v>
                </c:pt>
                <c:pt idx="1">
                  <c:v>Royal Hallamshire Hospital (60)</c:v>
                </c:pt>
                <c:pt idx="2">
                  <c:v>Northern General Hospital (71)</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1.9352182967859761</c:v>
                </c:pt>
                <c:pt idx="1">
                  <c:v>2.3066695855397992</c:v>
                </c:pt>
                <c:pt idx="2">
                  <c:v>1.9446055485900242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Royal Hallamshire Hospital (122)</c:v>
                </c:pt>
                <c:pt idx="2">
                  <c:v>Northern General Hospital (260)</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Royal Hallamshire Hospital (122)</c:v>
                </c:pt>
                <c:pt idx="2">
                  <c:v>Northern General Hospital (260)</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Royal Hallamshire Hospital (122)</c:v>
                </c:pt>
                <c:pt idx="2">
                  <c:v>Northern General Hospital (260)</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Royal Hallamshire Hospital (122)</c:v>
                </c:pt>
                <c:pt idx="2">
                  <c:v>Northern General Hospital (260)</c:v>
                </c:pt>
                <c:pt idx="3">
                  <c:v>Weston Park Hospital (-)</c:v>
                </c:pt>
              </c:strCache>
            </c:strRef>
          </c:cat>
          <c:val>
            <c:numRef>
              <c:f>Sheet1!$G$2:$G$5</c:f>
              <c:numCache>
                <c:formatCode>0.0;;</c:formatCode>
                <c:ptCount val="4"/>
                <c:pt idx="0">
                  <c:v>7.1882318166454517</c:v>
                </c:pt>
                <c:pt idx="1">
                  <c:v>8.1342374989465824</c:v>
                </c:pt>
                <c:pt idx="2">
                  <c:v>6.7020143506197494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Royal Hallamshire Hospital (122)</c:v>
                </c:pt>
                <c:pt idx="2">
                  <c:v>Northern General Hospital (260)</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Royal Hallamshire Hospital (122)</c:v>
                </c:pt>
                <c:pt idx="2">
                  <c:v>Northern General Hospital (260)</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(403)</c:v>
                </c:pt>
                <c:pt idx="1">
                  <c:v>Royal Hallamshire Hospital (122)</c:v>
                </c:pt>
                <c:pt idx="2">
                  <c:v>Northern General Hospital (260)</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2.8117681833545483</c:v>
                </c:pt>
                <c:pt idx="1">
                  <c:v>1.8657625010534176</c:v>
                </c:pt>
                <c:pt idx="2">
                  <c:v>3.2979856493802506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Sheet1!$G$2:$G$5</c:f>
              <c:numCache>
                <c:formatCode>0.0;;</c:formatCode>
                <c:ptCount val="4"/>
                <c:pt idx="0">
                  <c:v>8.2269492426218473</c:v>
                </c:pt>
                <c:pt idx="1">
                  <c:v>8.4691341567633227</c:v>
                </c:pt>
                <c:pt idx="2">
                  <c:v>8.1152455248682287</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1.7730507573781527</c:v>
                </c:pt>
                <c:pt idx="1">
                  <c:v>1.5308658432366773</c:v>
                </c:pt>
                <c:pt idx="2">
                  <c:v>1.8847544751317713</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Sheet1!$G$2:$G$5</c:f>
              <c:numCache>
                <c:formatCode>0.0;;</c:formatCode>
                <c:ptCount val="4"/>
                <c:pt idx="0">
                  <c:v>6.4749282764141993</c:v>
                </c:pt>
                <c:pt idx="1">
                  <c:v>7.3658190292021022</c:v>
                </c:pt>
                <c:pt idx="2">
                  <c:v>5.961000109892427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3.5250717235858007</c:v>
                </c:pt>
                <c:pt idx="1">
                  <c:v>2.6341809707978978</c:v>
                </c:pt>
                <c:pt idx="2">
                  <c:v>4.038999890107573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Sheet1!$G$2:$G$5</c:f>
              <c:numCache>
                <c:formatCode>0.0;;</c:formatCode>
                <c:ptCount val="4"/>
                <c:pt idx="0">
                  <c:v>8.2729695575065723</c:v>
                </c:pt>
                <c:pt idx="1">
                  <c:v>8.9368398822550699</c:v>
                </c:pt>
                <c:pt idx="2">
                  <c:v>8.0049913025112431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1.7270304424934277</c:v>
                </c:pt>
                <c:pt idx="1">
                  <c:v>1.0631601177449301</c:v>
                </c:pt>
                <c:pt idx="2">
                  <c:v>1.9950086974887569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Sheet1!$G$2:$G$5</c:f>
              <c:numCache>
                <c:formatCode>0.0;;</c:formatCode>
                <c:ptCount val="4"/>
                <c:pt idx="0">
                  <c:v>9.018115565774556</c:v>
                </c:pt>
                <c:pt idx="1">
                  <c:v>9.1251629722436238</c:v>
                </c:pt>
                <c:pt idx="2">
                  <c:v>9.0050176495333556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0.98188443422544402</c:v>
                </c:pt>
                <c:pt idx="1">
                  <c:v>0.87483702775637617</c:v>
                </c:pt>
                <c:pt idx="2">
                  <c:v>0.99498235046664441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Sheet1!$G$2:$G$5</c:f>
              <c:numCache>
                <c:formatCode>0.0;;</c:formatCode>
                <c:ptCount val="4"/>
                <c:pt idx="0">
                  <c:v>3.8976122750456872</c:v>
                </c:pt>
                <c:pt idx="1">
                  <c:v>4.9115305030177101</c:v>
                </c:pt>
                <c:pt idx="2">
                  <c:v>3.224370300355595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(126)</c:v>
                </c:pt>
                <c:pt idx="2">
                  <c:v>Northern General Hospital (262)</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6.1023877249543128</c:v>
                </c:pt>
                <c:pt idx="1">
                  <c:v>5.0884694969822899</c:v>
                </c:pt>
                <c:pt idx="2">
                  <c:v>6.775629699644405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Royal Hallamshire Hospital (126)</c:v>
                </c:pt>
                <c:pt idx="2">
                  <c:v>Northern General Hospital (258)</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Royal Hallamshire Hospital (126)</c:v>
                </c:pt>
                <c:pt idx="2">
                  <c:v>Northern General Hospital (258)</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Royal Hallamshire Hospital (126)</c:v>
                </c:pt>
                <c:pt idx="2">
                  <c:v>Northern General Hospital (258)</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Royal Hallamshire Hospital (126)</c:v>
                </c:pt>
                <c:pt idx="2">
                  <c:v>Northern General Hospital (258)</c:v>
                </c:pt>
                <c:pt idx="3">
                  <c:v>Weston Park Hospital (-)</c:v>
                </c:pt>
              </c:strCache>
            </c:strRef>
          </c:cat>
          <c:val>
            <c:numRef>
              <c:f>Sheet1!$G$2:$G$5</c:f>
              <c:numCache>
                <c:formatCode>0.0;;</c:formatCode>
                <c:ptCount val="4"/>
                <c:pt idx="0">
                  <c:v>9.1308801238999102</c:v>
                </c:pt>
                <c:pt idx="1">
                  <c:v>9.2850646516227435</c:v>
                </c:pt>
                <c:pt idx="2">
                  <c:v>9.0326886948225411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Royal Hallamshire Hospital (126)</c:v>
                </c:pt>
                <c:pt idx="2">
                  <c:v>Northern General Hospital (258)</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Royal Hallamshire Hospital (126)</c:v>
                </c:pt>
                <c:pt idx="2">
                  <c:v>Northern General Hospital (258)</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Royal Hallamshire Hospital (126)</c:v>
                </c:pt>
                <c:pt idx="2">
                  <c:v>Northern General Hospital (258)</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0.86911987610008978</c:v>
                </c:pt>
                <c:pt idx="1">
                  <c:v>0.71493534837725647</c:v>
                </c:pt>
                <c:pt idx="2">
                  <c:v>0.96731130517745889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Royal Hallamshire Hospital (90)</c:v>
                </c:pt>
                <c:pt idx="2">
                  <c:v>Northern General Hospital (202)</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Royal Hallamshire Hospital (90)</c:v>
                </c:pt>
                <c:pt idx="2">
                  <c:v>Northern General Hospital (202)</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Royal Hallamshire Hospital (90)</c:v>
                </c:pt>
                <c:pt idx="2">
                  <c:v>Northern General Hospital (202)</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Royal Hallamshire Hospital (90)</c:v>
                </c:pt>
                <c:pt idx="2">
                  <c:v>Northern General Hospital (202)</c:v>
                </c:pt>
                <c:pt idx="3">
                  <c:v>Weston Park Hospital (-)</c:v>
                </c:pt>
              </c:strCache>
            </c:strRef>
          </c:cat>
          <c:val>
            <c:numRef>
              <c:f>Sheet1!$G$2:$G$5</c:f>
              <c:numCache>
                <c:formatCode>0.0;;</c:formatCode>
                <c:ptCount val="4"/>
                <c:pt idx="0">
                  <c:v>8.4905788940451412</c:v>
                </c:pt>
                <c:pt idx="1">
                  <c:v>8.4533963738139377</c:v>
                </c:pt>
                <c:pt idx="2">
                  <c:v>8.3888550490656559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Royal Hallamshire Hospital (90)</c:v>
                </c:pt>
                <c:pt idx="2">
                  <c:v>Northern General Hospital (202)</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Royal Hallamshire Hospital (90)</c:v>
                </c:pt>
                <c:pt idx="2">
                  <c:v>Northern General Hospital (202)</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Royal Hallamshire Hospital (90)</c:v>
                </c:pt>
                <c:pt idx="2">
                  <c:v>Northern General Hospital (202)</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1.5094211059548588</c:v>
                </c:pt>
                <c:pt idx="1">
                  <c:v>1.5466036261860623</c:v>
                </c:pt>
                <c:pt idx="2">
                  <c:v>1.6111449509343441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(223)</c:v>
                </c:pt>
                <c:pt idx="1">
                  <c:v>Royal Hallamshire Hospital (80)</c:v>
                </c:pt>
                <c:pt idx="2">
                  <c:v>Northern General Hospital (129)</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(223)</c:v>
                </c:pt>
                <c:pt idx="1">
                  <c:v>Royal Hallamshire Hospital (80)</c:v>
                </c:pt>
                <c:pt idx="2">
                  <c:v>Northern General Hospital (129)</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(223)</c:v>
                </c:pt>
                <c:pt idx="1">
                  <c:v>Royal Hallamshire Hospital (80)</c:v>
                </c:pt>
                <c:pt idx="2">
                  <c:v>Northern General Hospital (129)</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(223)</c:v>
                </c:pt>
                <c:pt idx="1">
                  <c:v>Royal Hallamshire Hospital (80)</c:v>
                </c:pt>
                <c:pt idx="2">
                  <c:v>Northern General Hospital (129)</c:v>
                </c:pt>
                <c:pt idx="3">
                  <c:v>Weston Park Hospital (-)</c:v>
                </c:pt>
              </c:strCache>
            </c:strRef>
          </c:cat>
          <c:val>
            <c:numRef>
              <c:f>Sheet1!$G$2:$G$5</c:f>
              <c:numCache>
                <c:formatCode>0.0;;</c:formatCode>
                <c:ptCount val="4"/>
                <c:pt idx="0">
                  <c:v>7.8860149053431989</c:v>
                </c:pt>
                <c:pt idx="1">
                  <c:v>7.8267897679857983</c:v>
                </c:pt>
                <c:pt idx="2">
                  <c:v>7.8644330731390184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(223)</c:v>
                </c:pt>
                <c:pt idx="1">
                  <c:v>Royal Hallamshire Hospital (80)</c:v>
                </c:pt>
                <c:pt idx="2">
                  <c:v>Northern General Hospital (129)</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(223)</c:v>
                </c:pt>
                <c:pt idx="1">
                  <c:v>Royal Hallamshire Hospital (80)</c:v>
                </c:pt>
                <c:pt idx="2">
                  <c:v>Northern General Hospital (129)</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(223)</c:v>
                </c:pt>
                <c:pt idx="1">
                  <c:v>Royal Hallamshire Hospital (80)</c:v>
                </c:pt>
                <c:pt idx="2">
                  <c:v>Northern General Hospital (129)</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2.1139850946568011</c:v>
                </c:pt>
                <c:pt idx="1">
                  <c:v>2.1732102320142017</c:v>
                </c:pt>
                <c:pt idx="2">
                  <c:v>2.1355669268609816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Royal Hallamshire Hospital (41)</c:v>
                </c:pt>
                <c:pt idx="2">
                  <c:v>Northern General Hospital (98)</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Royal Hallamshire Hospital (41)</c:v>
                </c:pt>
                <c:pt idx="2">
                  <c:v>Northern General Hospital (98)</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Royal Hallamshire Hospital (41)</c:v>
                </c:pt>
                <c:pt idx="2">
                  <c:v>Northern General Hospital (98)</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Royal Hallamshire Hospital (41)</c:v>
                </c:pt>
                <c:pt idx="2">
                  <c:v>Northern General Hospital (98)</c:v>
                </c:pt>
                <c:pt idx="3">
                  <c:v>Weston Park Hospital (-)</c:v>
                </c:pt>
              </c:strCache>
            </c:strRef>
          </c:cat>
          <c:val>
            <c:numRef>
              <c:f>Sheet1!$G$2:$G$5</c:f>
              <c:numCache>
                <c:formatCode>0.0;;</c:formatCode>
                <c:ptCount val="4"/>
                <c:pt idx="0">
                  <c:v>0</c:v>
                </c:pt>
                <c:pt idx="1">
                  <c:v>0</c:v>
                </c:pt>
                <c:pt idx="2">
                  <c:v>8.6801740531654268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Royal Hallamshire Hospital (41)</c:v>
                </c:pt>
                <c:pt idx="2">
                  <c:v>Northern General Hospital (98)</c:v>
                </c:pt>
                <c:pt idx="3">
                  <c:v>Weston Park Hospital (-)</c:v>
                </c:pt>
              </c:strCache>
            </c:strRef>
          </c:cat>
          <c:val>
            <c:numRef>
              <c:f>Sheet1!$H$2:$H$5</c:f>
              <c:numCache>
                <c:formatCode>0.0;;</c:formatCode>
                <c:ptCount val="4"/>
                <c:pt idx="0">
                  <c:v>0</c:v>
                </c:pt>
                <c:pt idx="1">
                  <c:v>8.9831553782781626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Royal Hallamshire Hospital (41)</c:v>
                </c:pt>
                <c:pt idx="2">
                  <c:v>Northern General Hospital (98)</c:v>
                </c:pt>
                <c:pt idx="3">
                  <c:v>Weston Park Hospital (-)</c:v>
                </c:pt>
              </c:strCache>
            </c:strRef>
          </c:cat>
          <c:val>
            <c:numRef>
              <c:f>Sheet1!$I$2:$I$5</c:f>
              <c:numCache>
                <c:formatCode>0.0;;</c:formatCode>
                <c:ptCount val="4"/>
                <c:pt idx="0">
                  <c:v>8.8320704127153427</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Royal Hallamshire Hospital (41)</c:v>
                </c:pt>
                <c:pt idx="2">
                  <c:v>Northern General Hospital (98)</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1.1679295872846573</c:v>
                </c:pt>
                <c:pt idx="1">
                  <c:v>1.0168446217218374</c:v>
                </c:pt>
                <c:pt idx="2">
                  <c:v>1.3198259468345732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(190)</c:v>
                </c:pt>
                <c:pt idx="1">
                  <c:v>Royal Hallamshire Hospital (51)</c:v>
                </c:pt>
                <c:pt idx="2">
                  <c:v>Northern General Hospital (126)</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(190)</c:v>
                </c:pt>
                <c:pt idx="1">
                  <c:v>Royal Hallamshire Hospital (51)</c:v>
                </c:pt>
                <c:pt idx="2">
                  <c:v>Northern General Hospital (126)</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(190)</c:v>
                </c:pt>
                <c:pt idx="1">
                  <c:v>Royal Hallamshire Hospital (51)</c:v>
                </c:pt>
                <c:pt idx="2">
                  <c:v>Northern General Hospital (126)</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(190)</c:v>
                </c:pt>
                <c:pt idx="1">
                  <c:v>Royal Hallamshire Hospital (51)</c:v>
                </c:pt>
                <c:pt idx="2">
                  <c:v>Northern General Hospital (126)</c:v>
                </c:pt>
                <c:pt idx="3">
                  <c:v>Weston Park Hospital (-)</c:v>
                </c:pt>
              </c:strCache>
            </c:strRef>
          </c:cat>
          <c:val>
            <c:numRef>
              <c:f>Sheet1!$G$2:$G$5</c:f>
              <c:numCache>
                <c:formatCode>0.0;;</c:formatCode>
                <c:ptCount val="4"/>
                <c:pt idx="0">
                  <c:v>7.0150705661401007</c:v>
                </c:pt>
                <c:pt idx="1">
                  <c:v>0</c:v>
                </c:pt>
                <c:pt idx="2">
                  <c:v>6.5704002543096793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(190)</c:v>
                </c:pt>
                <c:pt idx="1">
                  <c:v>Royal Hallamshire Hospital (51)</c:v>
                </c:pt>
                <c:pt idx="2">
                  <c:v>Northern General Hospital (126)</c:v>
                </c:pt>
                <c:pt idx="3">
                  <c:v>Weston Park Hospital (-)</c:v>
                </c:pt>
              </c:strCache>
            </c:strRef>
          </c:cat>
          <c:val>
            <c:numRef>
              <c:f>Sheet1!$H$2:$H$5</c:f>
              <c:numCache>
                <c:formatCode>0.0;;</c:formatCode>
                <c:ptCount val="4"/>
                <c:pt idx="0">
                  <c:v>0</c:v>
                </c:pt>
                <c:pt idx="1">
                  <c:v>7.7220044830992398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(190)</c:v>
                </c:pt>
                <c:pt idx="1">
                  <c:v>Royal Hallamshire Hospital (51)</c:v>
                </c:pt>
                <c:pt idx="2">
                  <c:v>Northern General Hospital (126)</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(190)</c:v>
                </c:pt>
                <c:pt idx="1">
                  <c:v>Royal Hallamshire Hospital (51)</c:v>
                </c:pt>
                <c:pt idx="2">
                  <c:v>Northern General Hospital (126)</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2.9849294338598993</c:v>
                </c:pt>
                <c:pt idx="1">
                  <c:v>2.2779955169007602</c:v>
                </c:pt>
                <c:pt idx="2">
                  <c:v>3.4295997456903207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Royal Hallamshire Hospital (126)</c:v>
                </c:pt>
                <c:pt idx="2">
                  <c:v>Northern General Hospital (248)</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Royal Hallamshire Hospital (126)</c:v>
                </c:pt>
                <c:pt idx="2">
                  <c:v>Northern General Hospital (248)</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Royal Hallamshire Hospital (126)</c:v>
                </c:pt>
                <c:pt idx="2">
                  <c:v>Northern General Hospital (248)</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Royal Hallamshire Hospital (126)</c:v>
                </c:pt>
                <c:pt idx="2">
                  <c:v>Northern General Hospital (248)</c:v>
                </c:pt>
                <c:pt idx="3">
                  <c:v>Weston Park Hospital (-)</c:v>
                </c:pt>
              </c:strCache>
            </c:strRef>
          </c:cat>
          <c:val>
            <c:numRef>
              <c:f>Sheet1!$G$2:$G$5</c:f>
              <c:numCache>
                <c:formatCode>0.0;;</c:formatCode>
                <c:ptCount val="4"/>
                <c:pt idx="0">
                  <c:v>9.6505644122520664</c:v>
                </c:pt>
                <c:pt idx="1">
                  <c:v>0</c:v>
                </c:pt>
                <c:pt idx="2">
                  <c:v>9.6123495325956387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Royal Hallamshire Hospital (126)</c:v>
                </c:pt>
                <c:pt idx="2">
                  <c:v>Northern General Hospital (248)</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Royal Hallamshire Hospital (126)</c:v>
                </c:pt>
                <c:pt idx="2">
                  <c:v>Northern General Hospital (248)</c:v>
                </c:pt>
                <c:pt idx="3">
                  <c:v>Weston Park Hospital (-)</c:v>
                </c:pt>
              </c:strCache>
            </c:strRef>
          </c:cat>
          <c:val>
            <c:numRef>
              <c:f>Sheet1!$I$2:$I$5</c:f>
              <c:numCache>
                <c:formatCode>0.0;;</c:formatCode>
                <c:ptCount val="4"/>
                <c:pt idx="0">
                  <c:v>0</c:v>
                </c:pt>
                <c:pt idx="1">
                  <c:v>9.7522337727479496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Royal Hallamshire Hospital (126)</c:v>
                </c:pt>
                <c:pt idx="2">
                  <c:v>Northern General Hospital (248)</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0.3494355877479336</c:v>
                </c:pt>
                <c:pt idx="1">
                  <c:v>0.24776622725205044</c:v>
                </c:pt>
                <c:pt idx="2">
                  <c:v>0.38765046740436127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(390)</c:v>
                </c:pt>
                <c:pt idx="1">
                  <c:v>Royal Hallamshire Hospital (124)</c:v>
                </c:pt>
                <c:pt idx="2">
                  <c:v>Northern General Hospital (245)</c:v>
                </c:pt>
                <c:pt idx="3">
                  <c:v>Weston Park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(390)</c:v>
                </c:pt>
                <c:pt idx="1">
                  <c:v>Royal Hallamshire Hospital (124)</c:v>
                </c:pt>
                <c:pt idx="2">
                  <c:v>Northern General Hospital (245)</c:v>
                </c:pt>
                <c:pt idx="3">
                  <c:v>Weston Park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(390)</c:v>
                </c:pt>
                <c:pt idx="1">
                  <c:v>Royal Hallamshire Hospital (124)</c:v>
                </c:pt>
                <c:pt idx="2">
                  <c:v>Northern General Hospital (245)</c:v>
                </c:pt>
                <c:pt idx="3">
                  <c:v>Weston Park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(390)</c:v>
                </c:pt>
                <c:pt idx="1">
                  <c:v>Royal Hallamshire Hospital (124)</c:v>
                </c:pt>
                <c:pt idx="2">
                  <c:v>Northern General Hospital (245)</c:v>
                </c:pt>
                <c:pt idx="3">
                  <c:v>Weston Park Hospital (-)</c:v>
                </c:pt>
              </c:strCache>
            </c:strRef>
          </c:cat>
          <c:val>
            <c:numRef>
              <c:f>Sheet1!$G$2:$G$5</c:f>
              <c:numCache>
                <c:formatCode>0.0;;</c:formatCode>
                <c:ptCount val="4"/>
                <c:pt idx="0">
                  <c:v>8.7994966606253975</c:v>
                </c:pt>
                <c:pt idx="1">
                  <c:v>8.7064798362861708</c:v>
                </c:pt>
                <c:pt idx="2">
                  <c:v>8.8263487252240225</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(390)</c:v>
                </c:pt>
                <c:pt idx="1">
                  <c:v>Royal Hallamshire Hospital (124)</c:v>
                </c:pt>
                <c:pt idx="2">
                  <c:v>Northern General Hospital (245)</c:v>
                </c:pt>
                <c:pt idx="3">
                  <c:v>Weston Park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(390)</c:v>
                </c:pt>
                <c:pt idx="1">
                  <c:v>Royal Hallamshire Hospital (124)</c:v>
                </c:pt>
                <c:pt idx="2">
                  <c:v>Northern General Hospital (245)</c:v>
                </c:pt>
                <c:pt idx="3">
                  <c:v>Weston Park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(390)</c:v>
                </c:pt>
                <c:pt idx="1">
                  <c:v>Royal Hallamshire Hospital (124)</c:v>
                </c:pt>
                <c:pt idx="2">
                  <c:v>Northern General Hospital (245)</c:v>
                </c:pt>
                <c:pt idx="3">
                  <c:v>Weston Park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1.2005033393746025</c:v>
                </c:pt>
                <c:pt idx="1">
                  <c:v>1.2935201637138292</c:v>
                </c:pt>
                <c:pt idx="2">
                  <c:v>1.1736512747759775</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Royal Hallamshire Hospital (129)</c:v>
                </c:pt>
                <c:pt idx="2">
                  <c:v>Northern General Hospital (264)</c:v>
                </c:pt>
                <c:pt idx="3">
                  <c:v>Weston Park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Royal Hallamshire Hospital (129)</c:v>
                </c:pt>
                <c:pt idx="2">
                  <c:v>Northern General Hospital (264)</c:v>
                </c:pt>
                <c:pt idx="3">
                  <c:v>Weston Park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Royal Hallamshire Hospital (129)</c:v>
                </c:pt>
                <c:pt idx="2">
                  <c:v>Northern General Hospital (264)</c:v>
                </c:pt>
                <c:pt idx="3">
                  <c:v>Weston Park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Royal Hallamshire Hospital (129)</c:v>
                </c:pt>
                <c:pt idx="2">
                  <c:v>Northern General Hospital (264)</c:v>
                </c:pt>
                <c:pt idx="3">
                  <c:v>Weston Park Hospital (-)</c:v>
                </c:pt>
              </c:strCache>
            </c:strRef>
          </c:cat>
          <c:val>
            <c:numRef>
              <c:f>Sheet1!$G$2:$G$5</c:f>
              <c:numCache>
                <c:formatCode>0.0;;</c:formatCode>
                <c:ptCount val="4"/>
                <c:pt idx="0">
                  <c:v>9.2106674678559664</c:v>
                </c:pt>
                <c:pt idx="1">
                  <c:v>9.3876070888790704</c:v>
                </c:pt>
                <c:pt idx="2">
                  <c:v>9.1512976387186526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Royal Hallamshire Hospital (129)</c:v>
                </c:pt>
                <c:pt idx="2">
                  <c:v>Northern General Hospital (264)</c:v>
                </c:pt>
                <c:pt idx="3">
                  <c:v>Weston Park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Royal Hallamshire Hospital (129)</c:v>
                </c:pt>
                <c:pt idx="2">
                  <c:v>Northern General Hospital (264)</c:v>
                </c:pt>
                <c:pt idx="3">
                  <c:v>Weston Park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Royal Hallamshire Hospital (129)</c:v>
                </c:pt>
                <c:pt idx="2">
                  <c:v>Northern General Hospital (264)</c:v>
                </c:pt>
                <c:pt idx="3">
                  <c:v>Weston Park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0.78933253214403365</c:v>
                </c:pt>
                <c:pt idx="1">
                  <c:v>0.61239291112092964</c:v>
                </c:pt>
                <c:pt idx="2">
                  <c:v>0.84870236128134735</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(410)</c:v>
                </c:pt>
                <c:pt idx="1">
                  <c:v>Royal Hallamshire Hospital (125)</c:v>
                </c:pt>
                <c:pt idx="2">
                  <c:v>Northern General Hospital (264)</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(410)</c:v>
                </c:pt>
                <c:pt idx="1">
                  <c:v>Royal Hallamshire Hospital (125)</c:v>
                </c:pt>
                <c:pt idx="2">
                  <c:v>Northern General Hospital (264)</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(410)</c:v>
                </c:pt>
                <c:pt idx="1">
                  <c:v>Royal Hallamshire Hospital (125)</c:v>
                </c:pt>
                <c:pt idx="2">
                  <c:v>Northern General Hospital (264)</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(410)</c:v>
                </c:pt>
                <c:pt idx="1">
                  <c:v>Royal Hallamshire Hospital (125)</c:v>
                </c:pt>
                <c:pt idx="2">
                  <c:v>Northern General Hospital (264)</c:v>
                </c:pt>
                <c:pt idx="3">
                  <c:v>Weston Park Hospital (-)</c:v>
                </c:pt>
              </c:strCache>
            </c:strRef>
          </c:cat>
          <c:val>
            <c:numRef>
              <c:f>Sheet1!$G$2:$G$5</c:f>
              <c:numCache>
                <c:formatCode>0.0;;</c:formatCode>
                <c:ptCount val="4"/>
                <c:pt idx="0">
                  <c:v>9.0692804438154297</c:v>
                </c:pt>
                <c:pt idx="1">
                  <c:v>9.1856197253099374</c:v>
                </c:pt>
                <c:pt idx="2">
                  <c:v>9.0053568137602547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(410)</c:v>
                </c:pt>
                <c:pt idx="1">
                  <c:v>Royal Hallamshire Hospital (125)</c:v>
                </c:pt>
                <c:pt idx="2">
                  <c:v>Northern General Hospital (264)</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(410)</c:v>
                </c:pt>
                <c:pt idx="1">
                  <c:v>Royal Hallamshire Hospital (125)</c:v>
                </c:pt>
                <c:pt idx="2">
                  <c:v>Northern General Hospital (264)</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(410)</c:v>
                </c:pt>
                <c:pt idx="1">
                  <c:v>Royal Hallamshire Hospital (125)</c:v>
                </c:pt>
                <c:pt idx="2">
                  <c:v>Northern General Hospital (264)</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0.93071955618457025</c:v>
                </c:pt>
                <c:pt idx="1">
                  <c:v>0.81438027469006258</c:v>
                </c:pt>
                <c:pt idx="2">
                  <c:v>0.99464318623974535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Royal Hallamshire Hospital (127)</c:v>
                </c:pt>
                <c:pt idx="2">
                  <c:v>Northern General Hospital (247)</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Royal Hallamshire Hospital (127)</c:v>
                </c:pt>
                <c:pt idx="2">
                  <c:v>Northern General Hospital (247)</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Royal Hallamshire Hospital (127)</c:v>
                </c:pt>
                <c:pt idx="2">
                  <c:v>Northern General Hospital (247)</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Royal Hallamshire Hospital (127)</c:v>
                </c:pt>
                <c:pt idx="2">
                  <c:v>Northern General Hospital (247)</c:v>
                </c:pt>
                <c:pt idx="3">
                  <c:v>Weston Park Hospital (-)</c:v>
                </c:pt>
              </c:strCache>
            </c:strRef>
          </c:cat>
          <c:val>
            <c:numRef>
              <c:f>Sheet1!$G$2:$G$5</c:f>
              <c:numCache>
                <c:formatCode>0.0;;</c:formatCode>
                <c:ptCount val="4"/>
                <c:pt idx="0">
                  <c:v>8.6667549003282431</c:v>
                </c:pt>
                <c:pt idx="1">
                  <c:v>8.6338387245353321</c:v>
                </c:pt>
                <c:pt idx="2">
                  <c:v>8.6682057711082336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Royal Hallamshire Hospital (127)</c:v>
                </c:pt>
                <c:pt idx="2">
                  <c:v>Northern General Hospital (247)</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Royal Hallamshire Hospital (127)</c:v>
                </c:pt>
                <c:pt idx="2">
                  <c:v>Northern General Hospital (247)</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Royal Hallamshire Hospital (127)</c:v>
                </c:pt>
                <c:pt idx="2">
                  <c:v>Northern General Hospital (247)</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1.3332450996717569</c:v>
                </c:pt>
                <c:pt idx="1">
                  <c:v>1.3661612754646679</c:v>
                </c:pt>
                <c:pt idx="2">
                  <c:v>1.3317942288917664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(415)</c:v>
                </c:pt>
                <c:pt idx="1">
                  <c:v>Royal Hallamshire Hospital (129)</c:v>
                </c:pt>
                <c:pt idx="2">
                  <c:v>Northern General Hospital (265)</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(415)</c:v>
                </c:pt>
                <c:pt idx="1">
                  <c:v>Royal Hallamshire Hospital (129)</c:v>
                </c:pt>
                <c:pt idx="2">
                  <c:v>Northern General Hospital (265)</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(415)</c:v>
                </c:pt>
                <c:pt idx="1">
                  <c:v>Royal Hallamshire Hospital (129)</c:v>
                </c:pt>
                <c:pt idx="2">
                  <c:v>Northern General Hospital (265)</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(415)</c:v>
                </c:pt>
                <c:pt idx="1">
                  <c:v>Royal Hallamshire Hospital (129)</c:v>
                </c:pt>
                <c:pt idx="2">
                  <c:v>Northern General Hospital (265)</c:v>
                </c:pt>
                <c:pt idx="3">
                  <c:v>Weston Park Hospital (-)</c:v>
                </c:pt>
              </c:strCache>
            </c:strRef>
          </c:cat>
          <c:val>
            <c:numRef>
              <c:f>Sheet1!$G$2:$G$5</c:f>
              <c:numCache>
                <c:formatCode>0.0;;</c:formatCode>
                <c:ptCount val="4"/>
                <c:pt idx="0">
                  <c:v>8.842731524632967</c:v>
                </c:pt>
                <c:pt idx="1">
                  <c:v>8.9821174757995106</c:v>
                </c:pt>
                <c:pt idx="2">
                  <c:v>8.7515651530845346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(415)</c:v>
                </c:pt>
                <c:pt idx="1">
                  <c:v>Royal Hallamshire Hospital (129)</c:v>
                </c:pt>
                <c:pt idx="2">
                  <c:v>Northern General Hospital (265)</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(415)</c:v>
                </c:pt>
                <c:pt idx="1">
                  <c:v>Royal Hallamshire Hospital (129)</c:v>
                </c:pt>
                <c:pt idx="2">
                  <c:v>Northern General Hospital (265)</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(415)</c:v>
                </c:pt>
                <c:pt idx="1">
                  <c:v>Royal Hallamshire Hospital (129)</c:v>
                </c:pt>
                <c:pt idx="2">
                  <c:v>Northern General Hospital (265)</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1.157268475367033</c:v>
                </c:pt>
                <c:pt idx="1">
                  <c:v>1.0178825242004894</c:v>
                </c:pt>
                <c:pt idx="2">
                  <c:v>1.2484348469154654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(127)</c:v>
                </c:pt>
                <c:pt idx="2">
                  <c:v>Northern General Hospital (261)</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(127)</c:v>
                </c:pt>
                <c:pt idx="2">
                  <c:v>Northern General Hospital (261)</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(127)</c:v>
                </c:pt>
                <c:pt idx="2">
                  <c:v>Northern General Hospital (261)</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(127)</c:v>
                </c:pt>
                <c:pt idx="2">
                  <c:v>Northern General Hospital (261)</c:v>
                </c:pt>
                <c:pt idx="3">
                  <c:v>Weston Park Hospital (-)</c:v>
                </c:pt>
              </c:strCache>
            </c:strRef>
          </c:cat>
          <c:val>
            <c:numRef>
              <c:f>Sheet1!$G$2:$G$5</c:f>
              <c:numCache>
                <c:formatCode>0.0;;</c:formatCode>
                <c:ptCount val="4"/>
                <c:pt idx="0">
                  <c:v>8.8041483786645269</c:v>
                </c:pt>
                <c:pt idx="1">
                  <c:v>9.2138548792078332</c:v>
                </c:pt>
                <c:pt idx="2">
                  <c:v>8.571708065203465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(127)</c:v>
                </c:pt>
                <c:pt idx="2">
                  <c:v>Northern General Hospital (261)</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(127)</c:v>
                </c:pt>
                <c:pt idx="2">
                  <c:v>Northern General Hospital (261)</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(127)</c:v>
                </c:pt>
                <c:pt idx="2">
                  <c:v>Northern General Hospital (261)</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1.1958516213354731</c:v>
                </c:pt>
                <c:pt idx="1">
                  <c:v>0.78614512079216681</c:v>
                </c:pt>
                <c:pt idx="2">
                  <c:v>1.428291934796535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(410)</c:v>
                </c:pt>
                <c:pt idx="1">
                  <c:v>Royal Hallamshire Hospital (128)</c:v>
                </c:pt>
                <c:pt idx="2">
                  <c:v>Northern General Hospital (261)</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(410)</c:v>
                </c:pt>
                <c:pt idx="1">
                  <c:v>Royal Hallamshire Hospital (128)</c:v>
                </c:pt>
                <c:pt idx="2">
                  <c:v>Northern General Hospital (261)</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(410)</c:v>
                </c:pt>
                <c:pt idx="1">
                  <c:v>Royal Hallamshire Hospital (128)</c:v>
                </c:pt>
                <c:pt idx="2">
                  <c:v>Northern General Hospital (261)</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(410)</c:v>
                </c:pt>
                <c:pt idx="1">
                  <c:v>Royal Hallamshire Hospital (128)</c:v>
                </c:pt>
                <c:pt idx="2">
                  <c:v>Northern General Hospital (261)</c:v>
                </c:pt>
                <c:pt idx="3">
                  <c:v>Weston Park Hospital (-)</c:v>
                </c:pt>
              </c:strCache>
            </c:strRef>
          </c:cat>
          <c:val>
            <c:numRef>
              <c:f>Sheet1!$G$2:$G$5</c:f>
              <c:numCache>
                <c:formatCode>0.0;;</c:formatCode>
                <c:ptCount val="4"/>
                <c:pt idx="0">
                  <c:v>7.7060365992062154</c:v>
                </c:pt>
                <c:pt idx="1">
                  <c:v>8.1125447990251018</c:v>
                </c:pt>
                <c:pt idx="2">
                  <c:v>7.5717628575402802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(410)</c:v>
                </c:pt>
                <c:pt idx="1">
                  <c:v>Royal Hallamshire Hospital (128)</c:v>
                </c:pt>
                <c:pt idx="2">
                  <c:v>Northern General Hospital (261)</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(410)</c:v>
                </c:pt>
                <c:pt idx="1">
                  <c:v>Royal Hallamshire Hospital (128)</c:v>
                </c:pt>
                <c:pt idx="2">
                  <c:v>Northern General Hospital (261)</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(410)</c:v>
                </c:pt>
                <c:pt idx="1">
                  <c:v>Royal Hallamshire Hospital (128)</c:v>
                </c:pt>
                <c:pt idx="2">
                  <c:v>Northern General Hospital (261)</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2.2939634007937846</c:v>
                </c:pt>
                <c:pt idx="1">
                  <c:v>1.8874552009748982</c:v>
                </c:pt>
                <c:pt idx="2">
                  <c:v>2.4282371424597198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(375)</c:v>
                </c:pt>
                <c:pt idx="1">
                  <c:v>Royal Hallamshire Hospital (117)</c:v>
                </c:pt>
                <c:pt idx="2">
                  <c:v>Northern General Hospital (239)</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(375)</c:v>
                </c:pt>
                <c:pt idx="1">
                  <c:v>Royal Hallamshire Hospital (117)</c:v>
                </c:pt>
                <c:pt idx="2">
                  <c:v>Northern General Hospital (239)</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(375)</c:v>
                </c:pt>
                <c:pt idx="1">
                  <c:v>Royal Hallamshire Hospital (117)</c:v>
                </c:pt>
                <c:pt idx="2">
                  <c:v>Northern General Hospital (239)</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(375)</c:v>
                </c:pt>
                <c:pt idx="1">
                  <c:v>Royal Hallamshire Hospital (117)</c:v>
                </c:pt>
                <c:pt idx="2">
                  <c:v>Northern General Hospital (239)</c:v>
                </c:pt>
                <c:pt idx="3">
                  <c:v>Weston Park Hospital (-)</c:v>
                </c:pt>
              </c:strCache>
            </c:strRef>
          </c:cat>
          <c:val>
            <c:numRef>
              <c:f>Sheet1!$G$2:$G$5</c:f>
              <c:numCache>
                <c:formatCode>0.0;;</c:formatCode>
                <c:ptCount val="4"/>
                <c:pt idx="0">
                  <c:v>7.6206549861333439</c:v>
                </c:pt>
                <c:pt idx="1">
                  <c:v>8.1563844865478146</c:v>
                </c:pt>
                <c:pt idx="2">
                  <c:v>7.3949441845199164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(375)</c:v>
                </c:pt>
                <c:pt idx="1">
                  <c:v>Royal Hallamshire Hospital (117)</c:v>
                </c:pt>
                <c:pt idx="2">
                  <c:v>Northern General Hospital (239)</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(375)</c:v>
                </c:pt>
                <c:pt idx="1">
                  <c:v>Royal Hallamshire Hospital (117)</c:v>
                </c:pt>
                <c:pt idx="2">
                  <c:v>Northern General Hospital (239)</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(375)</c:v>
                </c:pt>
                <c:pt idx="1">
                  <c:v>Royal Hallamshire Hospital (117)</c:v>
                </c:pt>
                <c:pt idx="2">
                  <c:v>Northern General Hospital (239)</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2.3793450138666561</c:v>
                </c:pt>
                <c:pt idx="1">
                  <c:v>1.8436155134521854</c:v>
                </c:pt>
                <c:pt idx="2">
                  <c:v>2.6050558154800836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Royal Hallamshire Hospital (124)</c:v>
                </c:pt>
                <c:pt idx="2">
                  <c:v>Northern General Hospital (249)</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Royal Hallamshire Hospital (124)</c:v>
                </c:pt>
                <c:pt idx="2">
                  <c:v>Northern General Hospital (249)</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Royal Hallamshire Hospital (124)</c:v>
                </c:pt>
                <c:pt idx="2">
                  <c:v>Northern General Hospital (249)</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Royal Hallamshire Hospital (124)</c:v>
                </c:pt>
                <c:pt idx="2">
                  <c:v>Northern General Hospital (249)</c:v>
                </c:pt>
                <c:pt idx="3">
                  <c:v>Weston Park Hospital (-)</c:v>
                </c:pt>
              </c:strCache>
            </c:strRef>
          </c:cat>
          <c:val>
            <c:numRef>
              <c:f>Sheet1!$G$2:$G$5</c:f>
              <c:numCache>
                <c:formatCode>0.0;;</c:formatCode>
                <c:ptCount val="4"/>
                <c:pt idx="0">
                  <c:v>7.5201243785308298</c:v>
                </c:pt>
                <c:pt idx="1">
                  <c:v>7.3936126599448508</c:v>
                </c:pt>
                <c:pt idx="2">
                  <c:v>7.4690409921549943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Royal Hallamshire Hospital (124)</c:v>
                </c:pt>
                <c:pt idx="2">
                  <c:v>Northern General Hospital (249)</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Royal Hallamshire Hospital (124)</c:v>
                </c:pt>
                <c:pt idx="2">
                  <c:v>Northern General Hospital (249)</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Royal Hallamshire Hospital (124)</c:v>
                </c:pt>
                <c:pt idx="2">
                  <c:v>Northern General Hospital (249)</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2.4798756214691702</c:v>
                </c:pt>
                <c:pt idx="1">
                  <c:v>2.6063873400551492</c:v>
                </c:pt>
                <c:pt idx="2">
                  <c:v>2.5309590078450057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Royal Hallamshire Hospital (125)</c:v>
                </c:pt>
                <c:pt idx="2">
                  <c:v>Northern General Hospital (248)</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Royal Hallamshire Hospital (125)</c:v>
                </c:pt>
                <c:pt idx="2">
                  <c:v>Northern General Hospital (248)</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Royal Hallamshire Hospital (125)</c:v>
                </c:pt>
                <c:pt idx="2">
                  <c:v>Northern General Hospital (248)</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Royal Hallamshire Hospital (125)</c:v>
                </c:pt>
                <c:pt idx="2">
                  <c:v>Northern General Hospital (248)</c:v>
                </c:pt>
                <c:pt idx="3">
                  <c:v>Weston Park Hospital (-)</c:v>
                </c:pt>
              </c:strCache>
            </c:strRef>
          </c:cat>
          <c:val>
            <c:numRef>
              <c:f>Sheet1!$G$2:$G$5</c:f>
              <c:numCache>
                <c:formatCode>0.0;;</c:formatCode>
                <c:ptCount val="4"/>
                <c:pt idx="0">
                  <c:v>9.0628368969711008</c:v>
                </c:pt>
                <c:pt idx="1">
                  <c:v>9.1417469492669863</c:v>
                </c:pt>
                <c:pt idx="2">
                  <c:v>9.0278621233404408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Royal Hallamshire Hospital (125)</c:v>
                </c:pt>
                <c:pt idx="2">
                  <c:v>Northern General Hospital (248)</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Royal Hallamshire Hospital (125)</c:v>
                </c:pt>
                <c:pt idx="2">
                  <c:v>Northern General Hospital (248)</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(394)</c:v>
                </c:pt>
                <c:pt idx="1">
                  <c:v>Royal Hallamshire Hospital (125)</c:v>
                </c:pt>
                <c:pt idx="2">
                  <c:v>Northern General Hospital (248)</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0.93716310302889916</c:v>
                </c:pt>
                <c:pt idx="1">
                  <c:v>0.85825305073301372</c:v>
                </c:pt>
                <c:pt idx="2">
                  <c:v>0.9721378766595592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Royal Hallamshire Hospital (111)</c:v>
                </c:pt>
                <c:pt idx="2">
                  <c:v>Northern General Hospital (228)</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Royal Hallamshire Hospital (111)</c:v>
                </c:pt>
                <c:pt idx="2">
                  <c:v>Northern General Hospital (228)</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Royal Hallamshire Hospital (111)</c:v>
                </c:pt>
                <c:pt idx="2">
                  <c:v>Northern General Hospital (228)</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Royal Hallamshire Hospital (111)</c:v>
                </c:pt>
                <c:pt idx="2">
                  <c:v>Northern General Hospital (228)</c:v>
                </c:pt>
                <c:pt idx="3">
                  <c:v>Weston Park Hospital (-)</c:v>
                </c:pt>
              </c:strCache>
            </c:strRef>
          </c:cat>
          <c:val>
            <c:numRef>
              <c:f>Sheet1!$G$2:$G$5</c:f>
              <c:numCache>
                <c:formatCode>0.0;;</c:formatCode>
                <c:ptCount val="4"/>
                <c:pt idx="0">
                  <c:v>8.0797334164052952</c:v>
                </c:pt>
                <c:pt idx="1">
                  <c:v>8.2265268346229039</c:v>
                </c:pt>
                <c:pt idx="2">
                  <c:v>7.9164993520035507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Royal Hallamshire Hospital (111)</c:v>
                </c:pt>
                <c:pt idx="2">
                  <c:v>Northern General Hospital (228)</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Royal Hallamshire Hospital (111)</c:v>
                </c:pt>
                <c:pt idx="2">
                  <c:v>Northern General Hospital (228)</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(358)</c:v>
                </c:pt>
                <c:pt idx="1">
                  <c:v>Royal Hallamshire Hospital (111)</c:v>
                </c:pt>
                <c:pt idx="2">
                  <c:v>Northern General Hospital (228)</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1.9202665835947048</c:v>
                </c:pt>
                <c:pt idx="1">
                  <c:v>1.7734731653770961</c:v>
                </c:pt>
                <c:pt idx="2">
                  <c:v>2.0835006479964493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(128)</c:v>
                </c:pt>
                <c:pt idx="2">
                  <c:v>Northern General Hospital (260)</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(128)</c:v>
                </c:pt>
                <c:pt idx="2">
                  <c:v>Northern General Hospital (260)</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(128)</c:v>
                </c:pt>
                <c:pt idx="2">
                  <c:v>Northern General Hospital (260)</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(128)</c:v>
                </c:pt>
                <c:pt idx="2">
                  <c:v>Northern General Hospital (260)</c:v>
                </c:pt>
                <c:pt idx="3">
                  <c:v>Weston Park Hospital (-)</c:v>
                </c:pt>
              </c:strCache>
            </c:strRef>
          </c:cat>
          <c:val>
            <c:numRef>
              <c:f>Sheet1!$G$2:$G$5</c:f>
              <c:numCache>
                <c:formatCode>0.0;;</c:formatCode>
                <c:ptCount val="4"/>
                <c:pt idx="0">
                  <c:v>9.4307079806118246</c:v>
                </c:pt>
                <c:pt idx="1">
                  <c:v>9.6659134465688048</c:v>
                </c:pt>
                <c:pt idx="2">
                  <c:v>9.3710569494032114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(128)</c:v>
                </c:pt>
                <c:pt idx="2">
                  <c:v>Northern General Hospital (260)</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(128)</c:v>
                </c:pt>
                <c:pt idx="2">
                  <c:v>Northern General Hospital (260)</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(409)</c:v>
                </c:pt>
                <c:pt idx="1">
                  <c:v>Royal Hallamshire Hospital (128)</c:v>
                </c:pt>
                <c:pt idx="2">
                  <c:v>Northern General Hospital (260)</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0.56929201938817542</c:v>
                </c:pt>
                <c:pt idx="1">
                  <c:v>0.3340865534311952</c:v>
                </c:pt>
                <c:pt idx="2">
                  <c:v>0.62894305059678857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Royal Hallamshire Hospital (108)</c:v>
                </c:pt>
                <c:pt idx="2">
                  <c:v>Northern General Hospital (224)</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Royal Hallamshire Hospital (108)</c:v>
                </c:pt>
                <c:pt idx="2">
                  <c:v>Northern General Hospital (224)</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Royal Hallamshire Hospital (108)</c:v>
                </c:pt>
                <c:pt idx="2">
                  <c:v>Northern General Hospital (224)</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Royal Hallamshire Hospital (108)</c:v>
                </c:pt>
                <c:pt idx="2">
                  <c:v>Northern General Hospital (224)</c:v>
                </c:pt>
                <c:pt idx="3">
                  <c:v>Weston Park Hospital (-)</c:v>
                </c:pt>
              </c:strCache>
            </c:strRef>
          </c:cat>
          <c:val>
            <c:numRef>
              <c:f>Sheet1!$G$2:$G$5</c:f>
              <c:numCache>
                <c:formatCode>0.0;;</c:formatCode>
                <c:ptCount val="4"/>
                <c:pt idx="0">
                  <c:v>8.9244994983367576</c:v>
                </c:pt>
                <c:pt idx="1">
                  <c:v>9.1965366298281612</c:v>
                </c:pt>
                <c:pt idx="2">
                  <c:v>8.7608408072596475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Royal Hallamshire Hospital (108)</c:v>
                </c:pt>
                <c:pt idx="2">
                  <c:v>Northern General Hospital (224)</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Royal Hallamshire Hospital (108)</c:v>
                </c:pt>
                <c:pt idx="2">
                  <c:v>Northern General Hospital (224)</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(348)</c:v>
                </c:pt>
                <c:pt idx="1">
                  <c:v>Royal Hallamshire Hospital (108)</c:v>
                </c:pt>
                <c:pt idx="2">
                  <c:v>Northern General Hospital (224)</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1.0755005016632424</c:v>
                </c:pt>
                <c:pt idx="1">
                  <c:v>0.80346337017183878</c:v>
                </c:pt>
                <c:pt idx="2">
                  <c:v>1.2391591927403525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Royal Hallamshire Hospital (120)</c:v>
                </c:pt>
                <c:pt idx="2">
                  <c:v>Northern General Hospital (236)</c:v>
                </c:pt>
                <c:pt idx="3">
                  <c:v>Weston Park Hospital (-)</c:v>
                </c:pt>
              </c:strCache>
            </c:strRef>
          </c:cat>
          <c:val>
            <c:numRef>
              <c:f>Sheet1!$D$2:$D$5</c:f>
              <c:numCache>
                <c:formatCode>0.0;;</c:formatCode>
                <c:ptCount val="4"/>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Royal Hallamshire Hospital (120)</c:v>
                </c:pt>
                <c:pt idx="2">
                  <c:v>Northern General Hospital (236)</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Royal Hallamshire Hospital (120)</c:v>
                </c:pt>
                <c:pt idx="2">
                  <c:v>Northern General Hospital (236)</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Royal Hallamshire Hospital (120)</c:v>
                </c:pt>
                <c:pt idx="2">
                  <c:v>Northern General Hospital (236)</c:v>
                </c:pt>
                <c:pt idx="3">
                  <c:v>Weston Park Hospital (-)</c:v>
                </c:pt>
              </c:strCache>
            </c:strRef>
          </c:cat>
          <c:val>
            <c:numRef>
              <c:f>Sheet1!$G$2:$G$5</c:f>
              <c:numCache>
                <c:formatCode>0.0;;</c:formatCode>
                <c:ptCount val="4"/>
                <c:pt idx="0">
                  <c:v>8.1917246817239917</c:v>
                </c:pt>
                <c:pt idx="1">
                  <c:v>8.386190010527347</c:v>
                </c:pt>
                <c:pt idx="2">
                  <c:v>8.0928897300143205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Royal Hallamshire Hospital (120)</c:v>
                </c:pt>
                <c:pt idx="2">
                  <c:v>Northern General Hospital (236)</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Royal Hallamshire Hospital (120)</c:v>
                </c:pt>
                <c:pt idx="2">
                  <c:v>Northern General Hospital (236)</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(376)</c:v>
                </c:pt>
                <c:pt idx="1">
                  <c:v>Royal Hallamshire Hospital (120)</c:v>
                </c:pt>
                <c:pt idx="2">
                  <c:v>Northern General Hospital (236)</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1.8082753182760083</c:v>
                </c:pt>
                <c:pt idx="1">
                  <c:v>1.613809989472653</c:v>
                </c:pt>
                <c:pt idx="2">
                  <c:v>1.9071102699856795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c:v>
                </c:pt>
                <c:pt idx="1">
                  <c:v>Royal Hallamshire Hospital (-)</c:v>
                </c:pt>
                <c:pt idx="2">
                  <c:v>Northern General Hospital (39)</c:v>
                </c:pt>
                <c:pt idx="3">
                  <c:v>Weston Park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c:v>
                </c:pt>
                <c:pt idx="1">
                  <c:v>Royal Hallamshire Hospital (-)</c:v>
                </c:pt>
                <c:pt idx="2">
                  <c:v>Northern General Hospital (39)</c:v>
                </c:pt>
                <c:pt idx="3">
                  <c:v>Weston Park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c:v>
                </c:pt>
                <c:pt idx="1">
                  <c:v>Royal Hallamshire Hospital (-)</c:v>
                </c:pt>
                <c:pt idx="2">
                  <c:v>Northern General Hospital (39)</c:v>
                </c:pt>
                <c:pt idx="3">
                  <c:v>Weston Park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c:v>
                </c:pt>
                <c:pt idx="1">
                  <c:v>Royal Hallamshire Hospital (-)</c:v>
                </c:pt>
                <c:pt idx="2">
                  <c:v>Northern General Hospital (39)</c:v>
                </c:pt>
                <c:pt idx="3">
                  <c:v>Weston Park Hospital (-)</c:v>
                </c:pt>
              </c:strCache>
            </c:strRef>
          </c:cat>
          <c:val>
            <c:numRef>
              <c:f>Sheet1!$G$2:$G$5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c:v>
                </c:pt>
                <c:pt idx="1">
                  <c:v>Royal Hallamshire Hospital (-)</c:v>
                </c:pt>
                <c:pt idx="2">
                  <c:v>Northern General Hospital (39)</c:v>
                </c:pt>
                <c:pt idx="3">
                  <c:v>Weston Park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c:v>
                </c:pt>
                <c:pt idx="1">
                  <c:v>Royal Hallamshire Hospital (-)</c:v>
                </c:pt>
                <c:pt idx="2">
                  <c:v>Northern General Hospital (39)</c:v>
                </c:pt>
                <c:pt idx="3">
                  <c:v>Weston Park Hospital (-)</c:v>
                </c:pt>
              </c:strCache>
            </c:strRef>
          </c:cat>
          <c:val>
            <c:numRef>
              <c:f>Sheet1!$I$2:$I$5</c:f>
              <c:numCache>
                <c:formatCode>0.0;;</c:formatCode>
                <c:ptCount val="4"/>
                <c:pt idx="0">
                  <c:v>9.4033824733838873</c:v>
                </c:pt>
                <c:pt idx="1">
                  <c:v>0</c:v>
                </c:pt>
                <c:pt idx="2">
                  <c:v>9.5355113809421539</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(53)</c:v>
                </c:pt>
                <c:pt idx="1">
                  <c:v>Royal Hallamshire Hospital (-)</c:v>
                </c:pt>
                <c:pt idx="2">
                  <c:v>Northern General Hospital (39)</c:v>
                </c:pt>
                <c:pt idx="3">
                  <c:v>Weston Park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0.59661752661611267</c:v>
                </c:pt>
                <c:pt idx="1">
                  <c:v>0</c:v>
                </c:pt>
                <c:pt idx="2">
                  <c:v>0.46448861905784611</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Royal Hallamshire Hospital (-)</c:v>
                </c:pt>
                <c:pt idx="2">
                  <c:v>Northern General Hospital (42)</c:v>
                </c:pt>
                <c:pt idx="3">
                  <c:v>Weston Park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Royal Hallamshire Hospital (-)</c:v>
                </c:pt>
                <c:pt idx="2">
                  <c:v>Northern General Hospital (42)</c:v>
                </c:pt>
                <c:pt idx="3">
                  <c:v>Weston Park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Royal Hallamshire Hospital (-)</c:v>
                </c:pt>
                <c:pt idx="2">
                  <c:v>Northern General Hospital (42)</c:v>
                </c:pt>
                <c:pt idx="3">
                  <c:v>Weston Park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Royal Hallamshire Hospital (-)</c:v>
                </c:pt>
                <c:pt idx="2">
                  <c:v>Northern General Hospital (42)</c:v>
                </c:pt>
                <c:pt idx="3">
                  <c:v>Weston Park Hospital (-)</c:v>
                </c:pt>
              </c:strCache>
            </c:strRef>
          </c:cat>
          <c:val>
            <c:numRef>
              <c:f>Sheet1!$G$2:$G$5</c:f>
              <c:numCache>
                <c:formatCode>0.0;;</c:formatCode>
                <c:ptCount val="4"/>
                <c:pt idx="0">
                  <c:v>8.2280127368403058</c:v>
                </c:pt>
                <c:pt idx="1">
                  <c:v>0</c:v>
                </c:pt>
                <c:pt idx="2">
                  <c:v>8.4732768225441308</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Royal Hallamshire Hospital (-)</c:v>
                </c:pt>
                <c:pt idx="2">
                  <c:v>Northern General Hospital (42)</c:v>
                </c:pt>
                <c:pt idx="3">
                  <c:v>Weston Park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Royal Hallamshire Hospital (-)</c:v>
                </c:pt>
                <c:pt idx="2">
                  <c:v>Northern General Hospital (42)</c:v>
                </c:pt>
                <c:pt idx="3">
                  <c:v>Weston Park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(60)</c:v>
                </c:pt>
                <c:pt idx="1">
                  <c:v>Royal Hallamshire Hospital (-)</c:v>
                </c:pt>
                <c:pt idx="2">
                  <c:v>Northern General Hospital (42)</c:v>
                </c:pt>
                <c:pt idx="3">
                  <c:v>Weston Park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1.7719872631596942</c:v>
                </c:pt>
                <c:pt idx="1">
                  <c:v>0</c:v>
                </c:pt>
                <c:pt idx="2">
                  <c:v>1.5267231774558692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c:v>
                </c:pt>
                <c:pt idx="1">
                  <c:v>Royal Hallamshire Hospital (-)</c:v>
                </c:pt>
                <c:pt idx="2">
                  <c:v>Northern General Hospital (30)</c:v>
                </c:pt>
                <c:pt idx="3">
                  <c:v>Weston Park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c:v>
                </c:pt>
                <c:pt idx="1">
                  <c:v>Royal Hallamshire Hospital (-)</c:v>
                </c:pt>
                <c:pt idx="2">
                  <c:v>Northern General Hospital (30)</c:v>
                </c:pt>
                <c:pt idx="3">
                  <c:v>Weston Park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c:v>
                </c:pt>
                <c:pt idx="1">
                  <c:v>Royal Hallamshire Hospital (-)</c:v>
                </c:pt>
                <c:pt idx="2">
                  <c:v>Northern General Hospital (30)</c:v>
                </c:pt>
                <c:pt idx="3">
                  <c:v>Weston Park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c:v>
                </c:pt>
                <c:pt idx="1">
                  <c:v>Royal Hallamshire Hospital (-)</c:v>
                </c:pt>
                <c:pt idx="2">
                  <c:v>Northern General Hospital (30)</c:v>
                </c:pt>
                <c:pt idx="3">
                  <c:v>Weston Park Hospital (-)</c:v>
                </c:pt>
              </c:strCache>
            </c:strRef>
          </c:cat>
          <c:val>
            <c:numRef>
              <c:f>Sheet1!$G$2:$G$5</c:f>
              <c:numCache>
                <c:formatCode>0.0;;</c:formatCode>
                <c:ptCount val="4"/>
                <c:pt idx="0">
                  <c:v>8.2880377401770797</c:v>
                </c:pt>
                <c:pt idx="1">
                  <c:v>0</c:v>
                </c:pt>
                <c:pt idx="2">
                  <c:v>8.0288472870854584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c:v>
                </c:pt>
                <c:pt idx="1">
                  <c:v>Royal Hallamshire Hospital (-)</c:v>
                </c:pt>
                <c:pt idx="2">
                  <c:v>Northern General Hospital (30)</c:v>
                </c:pt>
                <c:pt idx="3">
                  <c:v>Weston Park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c:v>
                </c:pt>
                <c:pt idx="1">
                  <c:v>Royal Hallamshire Hospital (-)</c:v>
                </c:pt>
                <c:pt idx="2">
                  <c:v>Northern General Hospital (30)</c:v>
                </c:pt>
                <c:pt idx="3">
                  <c:v>Weston Park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c:v>
                </c:pt>
                <c:pt idx="1">
                  <c:v>Royal Hallamshire Hospital (-)</c:v>
                </c:pt>
                <c:pt idx="2">
                  <c:v>Northern General Hospital (30)</c:v>
                </c:pt>
                <c:pt idx="3">
                  <c:v>Weston Park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1.7119622598229203</c:v>
                </c:pt>
                <c:pt idx="1">
                  <c:v>0</c:v>
                </c:pt>
                <c:pt idx="2">
                  <c:v>1.9711527129145416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Royal Hallamshire Hospital (48)</c:v>
                </c:pt>
                <c:pt idx="2">
                  <c:v>Northern General Hospital (88)</c:v>
                </c:pt>
                <c:pt idx="3">
                  <c:v>Weston Park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Royal Hallamshire Hospital (48)</c:v>
                </c:pt>
                <c:pt idx="2">
                  <c:v>Northern General Hospital (88)</c:v>
                </c:pt>
                <c:pt idx="3">
                  <c:v>Weston Park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Royal Hallamshire Hospital (48)</c:v>
                </c:pt>
                <c:pt idx="2">
                  <c:v>Northern General Hospital (88)</c:v>
                </c:pt>
                <c:pt idx="3">
                  <c:v>Weston Park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Royal Hallamshire Hospital (48)</c:v>
                </c:pt>
                <c:pt idx="2">
                  <c:v>Northern General Hospital (88)</c:v>
                </c:pt>
                <c:pt idx="3">
                  <c:v>Weston Park Hospital (-)</c:v>
                </c:pt>
              </c:strCache>
            </c:strRef>
          </c:cat>
          <c:val>
            <c:numRef>
              <c:f>Sheet1!$G$2:$G$5</c:f>
              <c:numCache>
                <c:formatCode>0.0;;</c:formatCode>
                <c:ptCount val="4"/>
                <c:pt idx="0">
                  <c:v>8.7637690213533119</c:v>
                </c:pt>
                <c:pt idx="1">
                  <c:v>9.0489183113580296</c:v>
                </c:pt>
                <c:pt idx="2">
                  <c:v>8.5368767240635677</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Royal Hallamshire Hospital (48)</c:v>
                </c:pt>
                <c:pt idx="2">
                  <c:v>Northern General Hospital (88)</c:v>
                </c:pt>
                <c:pt idx="3">
                  <c:v>Weston Park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Royal Hallamshire Hospital (48)</c:v>
                </c:pt>
                <c:pt idx="2">
                  <c:v>Northern General Hospital (88)</c:v>
                </c:pt>
                <c:pt idx="3">
                  <c:v>Weston Park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Royal Hallamshire Hospital (48)</c:v>
                </c:pt>
                <c:pt idx="2">
                  <c:v>Northern General Hospital (88)</c:v>
                </c:pt>
                <c:pt idx="3">
                  <c:v>Weston Park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1.2362309786466881</c:v>
                </c:pt>
                <c:pt idx="1">
                  <c:v>0.9510816886419704</c:v>
                </c:pt>
                <c:pt idx="2">
                  <c:v>1.4631232759364323</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(101)</c:v>
                </c:pt>
                <c:pt idx="1">
                  <c:v>Royal Hallamshire Hospital (-)</c:v>
                </c:pt>
                <c:pt idx="2">
                  <c:v>Northern General Hospital (70)</c:v>
                </c:pt>
                <c:pt idx="3">
                  <c:v>Weston Park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(101)</c:v>
                </c:pt>
                <c:pt idx="1">
                  <c:v>Royal Hallamshire Hospital (-)</c:v>
                </c:pt>
                <c:pt idx="2">
                  <c:v>Northern General Hospital (70)</c:v>
                </c:pt>
                <c:pt idx="3">
                  <c:v>Weston Park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(101)</c:v>
                </c:pt>
                <c:pt idx="1">
                  <c:v>Royal Hallamshire Hospital (-)</c:v>
                </c:pt>
                <c:pt idx="2">
                  <c:v>Northern General Hospital (70)</c:v>
                </c:pt>
                <c:pt idx="3">
                  <c:v>Weston Park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(101)</c:v>
                </c:pt>
                <c:pt idx="1">
                  <c:v>Royal Hallamshire Hospital (-)</c:v>
                </c:pt>
                <c:pt idx="2">
                  <c:v>Northern General Hospital (70)</c:v>
                </c:pt>
                <c:pt idx="3">
                  <c:v>Weston Park Hospital (-)</c:v>
                </c:pt>
              </c:strCache>
            </c:strRef>
          </c:cat>
          <c:val>
            <c:numRef>
              <c:f>Sheet1!$G$2:$G$5</c:f>
              <c:numCache>
                <c:formatCode>0.0;;</c:formatCode>
                <c:ptCount val="4"/>
                <c:pt idx="0">
                  <c:v>8.5098826444739455</c:v>
                </c:pt>
                <c:pt idx="1">
                  <c:v>0</c:v>
                </c:pt>
                <c:pt idx="2">
                  <c:v>8.2033337325601874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(101)</c:v>
                </c:pt>
                <c:pt idx="1">
                  <c:v>Royal Hallamshire Hospital (-)</c:v>
                </c:pt>
                <c:pt idx="2">
                  <c:v>Northern General Hospital (70)</c:v>
                </c:pt>
                <c:pt idx="3">
                  <c:v>Weston Park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(101)</c:v>
                </c:pt>
                <c:pt idx="1">
                  <c:v>Royal Hallamshire Hospital (-)</c:v>
                </c:pt>
                <c:pt idx="2">
                  <c:v>Northern General Hospital (70)</c:v>
                </c:pt>
                <c:pt idx="3">
                  <c:v>Weston Park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(101)</c:v>
                </c:pt>
                <c:pt idx="1">
                  <c:v>Royal Hallamshire Hospital (-)</c:v>
                </c:pt>
                <c:pt idx="2">
                  <c:v>Northern General Hospital (70)</c:v>
                </c:pt>
                <c:pt idx="3">
                  <c:v>Weston Park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1.4901173555260545</c:v>
                </c:pt>
                <c:pt idx="1">
                  <c:v>0</c:v>
                </c:pt>
                <c:pt idx="2">
                  <c:v>1.7966662674398126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(72)</c:v>
                </c:pt>
                <c:pt idx="1">
                  <c:v>Royal Hallamshire Hospital (-)</c:v>
                </c:pt>
                <c:pt idx="2">
                  <c:v>Northern General Hospital (49)</c:v>
                </c:pt>
                <c:pt idx="3">
                  <c:v>Weston Park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(72)</c:v>
                </c:pt>
                <c:pt idx="1">
                  <c:v>Royal Hallamshire Hospital (-)</c:v>
                </c:pt>
                <c:pt idx="2">
                  <c:v>Northern General Hospital (49)</c:v>
                </c:pt>
                <c:pt idx="3">
                  <c:v>Weston Park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(72)</c:v>
                </c:pt>
                <c:pt idx="1">
                  <c:v>Royal Hallamshire Hospital (-)</c:v>
                </c:pt>
                <c:pt idx="2">
                  <c:v>Northern General Hospital (49)</c:v>
                </c:pt>
                <c:pt idx="3">
                  <c:v>Weston Park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(72)</c:v>
                </c:pt>
                <c:pt idx="1">
                  <c:v>Royal Hallamshire Hospital (-)</c:v>
                </c:pt>
                <c:pt idx="2">
                  <c:v>Northern General Hospital (49)</c:v>
                </c:pt>
                <c:pt idx="3">
                  <c:v>Weston Park Hospital (-)</c:v>
                </c:pt>
              </c:strCache>
            </c:strRef>
          </c:cat>
          <c:val>
            <c:numRef>
              <c:f>Sheet1!$G$2:$G$5</c:f>
              <c:numCache>
                <c:formatCode>0.0;;</c:formatCode>
                <c:ptCount val="4"/>
                <c:pt idx="0">
                  <c:v>6.952905219177361</c:v>
                </c:pt>
                <c:pt idx="1">
                  <c:v>0</c:v>
                </c:pt>
                <c:pt idx="2">
                  <c:v>6.7918609692755716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(72)</c:v>
                </c:pt>
                <c:pt idx="1">
                  <c:v>Royal Hallamshire Hospital (-)</c:v>
                </c:pt>
                <c:pt idx="2">
                  <c:v>Northern General Hospital (49)</c:v>
                </c:pt>
                <c:pt idx="3">
                  <c:v>Weston Park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(72)</c:v>
                </c:pt>
                <c:pt idx="1">
                  <c:v>Royal Hallamshire Hospital (-)</c:v>
                </c:pt>
                <c:pt idx="2">
                  <c:v>Northern General Hospital (49)</c:v>
                </c:pt>
                <c:pt idx="3">
                  <c:v>Weston Park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(72)</c:v>
                </c:pt>
                <c:pt idx="1">
                  <c:v>Royal Hallamshire Hospital (-)</c:v>
                </c:pt>
                <c:pt idx="2">
                  <c:v>Northern General Hospital (49)</c:v>
                </c:pt>
                <c:pt idx="3">
                  <c:v>Weston Park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3.047094780822639</c:v>
                </c:pt>
                <c:pt idx="1">
                  <c:v>0</c:v>
                </c:pt>
                <c:pt idx="2">
                  <c:v>3.2081390307244284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Royal Hallamshire Hospital (-)</c:v>
                </c:pt>
                <c:pt idx="2">
                  <c:v>Northern General Hospital (-)</c:v>
                </c:pt>
                <c:pt idx="3">
                  <c:v>Weston Park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Royal Hallamshire Hospital (-)</c:v>
                </c:pt>
                <c:pt idx="2">
                  <c:v>Northern General Hospital (-)</c:v>
                </c:pt>
                <c:pt idx="3">
                  <c:v>Weston Park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Royal Hallamshire Hospital (-)</c:v>
                </c:pt>
                <c:pt idx="2">
                  <c:v>Northern General Hospital (-)</c:v>
                </c:pt>
                <c:pt idx="3">
                  <c:v>Weston Park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Royal Hallamshire Hospital (-)</c:v>
                </c:pt>
                <c:pt idx="2">
                  <c:v>Northern General Hospital (-)</c:v>
                </c:pt>
                <c:pt idx="3">
                  <c:v>Weston Park Hospital (-)</c:v>
                </c:pt>
              </c:strCache>
            </c:strRef>
          </c:cat>
          <c:val>
            <c:numRef>
              <c:f>Sheet1!$G$2:$G$5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Royal Hallamshire Hospital (-)</c:v>
                </c:pt>
                <c:pt idx="2">
                  <c:v>Northern General Hospital (-)</c:v>
                </c:pt>
                <c:pt idx="3">
                  <c:v>Weston Park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Royal Hallamshire Hospital (-)</c:v>
                </c:pt>
                <c:pt idx="2">
                  <c:v>Northern General Hospital (-)</c:v>
                </c:pt>
                <c:pt idx="3">
                  <c:v>Weston Park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c:v>
                </c:pt>
                <c:pt idx="1">
                  <c:v>Royal Hallamshire Hospital (-)</c:v>
                </c:pt>
                <c:pt idx="2">
                  <c:v>Northern General Hospital (-)</c:v>
                </c:pt>
                <c:pt idx="3">
                  <c:v>Weston Park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c:v>
                </c:pt>
                <c:pt idx="1">
                  <c:v>Royal Hallamshire Hospital (-)</c:v>
                </c:pt>
                <c:pt idx="2">
                  <c:v>Northern General Hospital (-)</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c:v>
                </c:pt>
                <c:pt idx="1">
                  <c:v>Royal Hallamshire Hospital (-)</c:v>
                </c:pt>
                <c:pt idx="2">
                  <c:v>Northern General Hospital (-)</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c:v>
                </c:pt>
                <c:pt idx="1">
                  <c:v>Royal Hallamshire Hospital (-)</c:v>
                </c:pt>
                <c:pt idx="2">
                  <c:v>Northern General Hospital (-)</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c:v>
                </c:pt>
                <c:pt idx="1">
                  <c:v>Royal Hallamshire Hospital (-)</c:v>
                </c:pt>
                <c:pt idx="2">
                  <c:v>Northern General Hospital (-)</c:v>
                </c:pt>
                <c:pt idx="3">
                  <c:v>Weston Park Hospital (-)</c:v>
                </c:pt>
              </c:strCache>
            </c:strRef>
          </c:cat>
          <c:val>
            <c:numRef>
              <c:f>Sheet1!$G$2:$G$5</c:f>
              <c:numCache>
                <c:formatCode>0.0;;</c:formatCode>
                <c:ptCount val="4"/>
                <c:pt idx="0">
                  <c:v>7.4539926293841967</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c:v>
                </c:pt>
                <c:pt idx="1">
                  <c:v>Royal Hallamshire Hospital (-)</c:v>
                </c:pt>
                <c:pt idx="2">
                  <c:v>Northern General Hospital (-)</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c:v>
                </c:pt>
                <c:pt idx="1">
                  <c:v>Royal Hallamshire Hospital (-)</c:v>
                </c:pt>
                <c:pt idx="2">
                  <c:v>Northern General Hospital (-)</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c:v>
                </c:pt>
                <c:pt idx="1">
                  <c:v>Royal Hallamshire Hospital (-)</c:v>
                </c:pt>
                <c:pt idx="2">
                  <c:v>Northern General Hospital (-)</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2.5460073706158033</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Royal Hallamshire Hospital (124)</c:v>
                </c:pt>
                <c:pt idx="2">
                  <c:v>Northern General Hospital (261)</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Royal Hallamshire Hospital (124)</c:v>
                </c:pt>
                <c:pt idx="2">
                  <c:v>Northern General Hospital (261)</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Royal Hallamshire Hospital (124)</c:v>
                </c:pt>
                <c:pt idx="2">
                  <c:v>Northern General Hospital (261)</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Royal Hallamshire Hospital (124)</c:v>
                </c:pt>
                <c:pt idx="2">
                  <c:v>Northern General Hospital (261)</c:v>
                </c:pt>
                <c:pt idx="3">
                  <c:v>Weston Park Hospital (-)</c:v>
                </c:pt>
              </c:strCache>
            </c:strRef>
          </c:cat>
          <c:val>
            <c:numRef>
              <c:f>Sheet1!$G$2:$G$5</c:f>
              <c:numCache>
                <c:formatCode>0.0;;</c:formatCode>
                <c:ptCount val="4"/>
                <c:pt idx="0">
                  <c:v>7.0980035234760184</c:v>
                </c:pt>
                <c:pt idx="1">
                  <c:v>7.3335709391448347</c:v>
                </c:pt>
                <c:pt idx="2">
                  <c:v>6.9158803933757058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Royal Hallamshire Hospital (124)</c:v>
                </c:pt>
                <c:pt idx="2">
                  <c:v>Northern General Hospital (261)</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Royal Hallamshire Hospital (124)</c:v>
                </c:pt>
                <c:pt idx="2">
                  <c:v>Northern General Hospital (261)</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(405)</c:v>
                </c:pt>
                <c:pt idx="1">
                  <c:v>Royal Hallamshire Hospital (124)</c:v>
                </c:pt>
                <c:pt idx="2">
                  <c:v>Northern General Hospital (261)</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2.9019964765239816</c:v>
                </c:pt>
                <c:pt idx="1">
                  <c:v>2.6664290608551653</c:v>
                </c:pt>
                <c:pt idx="2">
                  <c:v>3.0841196066242942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(274)</c:v>
                </c:pt>
                <c:pt idx="1">
                  <c:v>Royal Hallamshire Hospital (79)</c:v>
                </c:pt>
                <c:pt idx="2">
                  <c:v>Northern General Hospital (177)</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(274)</c:v>
                </c:pt>
                <c:pt idx="1">
                  <c:v>Royal Hallamshire Hospital (79)</c:v>
                </c:pt>
                <c:pt idx="2">
                  <c:v>Northern General Hospital (177)</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(274)</c:v>
                </c:pt>
                <c:pt idx="1">
                  <c:v>Royal Hallamshire Hospital (79)</c:v>
                </c:pt>
                <c:pt idx="2">
                  <c:v>Northern General Hospital (177)</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(274)</c:v>
                </c:pt>
                <c:pt idx="1">
                  <c:v>Royal Hallamshire Hospital (79)</c:v>
                </c:pt>
                <c:pt idx="2">
                  <c:v>Northern General Hospital (177)</c:v>
                </c:pt>
                <c:pt idx="3">
                  <c:v>Weston Park Hospital (-)</c:v>
                </c:pt>
              </c:strCache>
            </c:strRef>
          </c:cat>
          <c:val>
            <c:numRef>
              <c:f>Sheet1!$G$2:$G$5</c:f>
              <c:numCache>
                <c:formatCode>0.0;;</c:formatCode>
                <c:ptCount val="4"/>
                <c:pt idx="0">
                  <c:v>6.0922202889144206</c:v>
                </c:pt>
                <c:pt idx="1">
                  <c:v>6.4564715743999477</c:v>
                </c:pt>
                <c:pt idx="2">
                  <c:v>5.8691498884949089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(274)</c:v>
                </c:pt>
                <c:pt idx="1">
                  <c:v>Royal Hallamshire Hospital (79)</c:v>
                </c:pt>
                <c:pt idx="2">
                  <c:v>Northern General Hospital (177)</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(274)</c:v>
                </c:pt>
                <c:pt idx="1">
                  <c:v>Royal Hallamshire Hospital (79)</c:v>
                </c:pt>
                <c:pt idx="2">
                  <c:v>Northern General Hospital (177)</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(274)</c:v>
                </c:pt>
                <c:pt idx="1">
                  <c:v>Royal Hallamshire Hospital (79)</c:v>
                </c:pt>
                <c:pt idx="2">
                  <c:v>Northern General Hospital (177)</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3.9077797110855794</c:v>
                </c:pt>
                <c:pt idx="1">
                  <c:v>3.5435284256000523</c:v>
                </c:pt>
                <c:pt idx="2">
                  <c:v>4.1308501115050911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Royal Hallamshire Hospital (45)</c:v>
                </c:pt>
                <c:pt idx="2">
                  <c:v>Northern General Hospital (84)</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Royal Hallamshire Hospital (45)</c:v>
                </c:pt>
                <c:pt idx="2">
                  <c:v>Northern General Hospital (84)</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Royal Hallamshire Hospital (45)</c:v>
                </c:pt>
                <c:pt idx="2">
                  <c:v>Northern General Hospital (84)</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Royal Hallamshire Hospital (45)</c:v>
                </c:pt>
                <c:pt idx="2">
                  <c:v>Northern General Hospital (84)</c:v>
                </c:pt>
                <c:pt idx="3">
                  <c:v>Weston Park Hospital (-)</c:v>
                </c:pt>
              </c:strCache>
            </c:strRef>
          </c:cat>
          <c:val>
            <c:numRef>
              <c:f>Sheet1!$G$2:$G$5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Royal Hallamshire Hospital (45)</c:v>
                </c:pt>
                <c:pt idx="2">
                  <c:v>Northern General Hospital (84)</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Royal Hallamshire Hospital (45)</c:v>
                </c:pt>
                <c:pt idx="2">
                  <c:v>Northern General Hospital (84)</c:v>
                </c:pt>
                <c:pt idx="3">
                  <c:v>Weston Park Hospital (-)</c:v>
                </c:pt>
              </c:strCache>
            </c:strRef>
          </c:cat>
          <c:val>
            <c:numRef>
              <c:f>Sheet1!$I$2:$I$5</c:f>
              <c:numCache>
                <c:formatCode>0.0;;</c:formatCode>
                <c:ptCount val="4"/>
                <c:pt idx="0">
                  <c:v>0</c:v>
                </c:pt>
                <c:pt idx="1">
                  <c:v>9.4181409712853537</c:v>
                </c:pt>
                <c:pt idx="2">
                  <c:v>9.3932608611708108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(133)</c:v>
                </c:pt>
                <c:pt idx="1">
                  <c:v>Royal Hallamshire Hospital (45)</c:v>
                </c:pt>
                <c:pt idx="2">
                  <c:v>Northern General Hospital (84)</c:v>
                </c:pt>
                <c:pt idx="3">
                  <c:v>Weston Park Hospital (-)</c:v>
                </c:pt>
              </c:strCache>
            </c:strRef>
          </c:cat>
          <c:val>
            <c:numRef>
              <c:f>Sheet1!$J$2:$J$5</c:f>
              <c:numCache>
                <c:formatCode>0.0;;</c:formatCode>
                <c:ptCount val="4"/>
                <c:pt idx="0">
                  <c:v>9.4685624630870411</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0.53143753691295892</c:v>
                </c:pt>
                <c:pt idx="1">
                  <c:v>0.58185902871464634</c:v>
                </c:pt>
                <c:pt idx="2">
                  <c:v>0.60673913882918917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(411)</c:v>
                </c:pt>
                <c:pt idx="1">
                  <c:v>Royal Hallamshire Hospital (126)</c:v>
                </c:pt>
                <c:pt idx="2">
                  <c:v>Northern General Hospital (264)</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(411)</c:v>
                </c:pt>
                <c:pt idx="1">
                  <c:v>Royal Hallamshire Hospital (126)</c:v>
                </c:pt>
                <c:pt idx="2">
                  <c:v>Northern General Hospital (264)</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(411)</c:v>
                </c:pt>
                <c:pt idx="1">
                  <c:v>Royal Hallamshire Hospital (126)</c:v>
                </c:pt>
                <c:pt idx="2">
                  <c:v>Northern General Hospital (264)</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(411)</c:v>
                </c:pt>
                <c:pt idx="1">
                  <c:v>Royal Hallamshire Hospital (126)</c:v>
                </c:pt>
                <c:pt idx="2">
                  <c:v>Northern General Hospital (264)</c:v>
                </c:pt>
                <c:pt idx="3">
                  <c:v>Weston Park Hospital (-)</c:v>
                </c:pt>
              </c:strCache>
            </c:strRef>
          </c:cat>
          <c:val>
            <c:numRef>
              <c:f>Sheet1!$G$2:$G$5</c:f>
              <c:numCache>
                <c:formatCode>0.0;;</c:formatCode>
                <c:ptCount val="4"/>
                <c:pt idx="0">
                  <c:v>7.2651305294452913</c:v>
                </c:pt>
                <c:pt idx="1">
                  <c:v>7.2561989386142223</c:v>
                </c:pt>
                <c:pt idx="2">
                  <c:v>7.249331872986061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(411)</c:v>
                </c:pt>
                <c:pt idx="1">
                  <c:v>Royal Hallamshire Hospital (126)</c:v>
                </c:pt>
                <c:pt idx="2">
                  <c:v>Northern General Hospital (264)</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(411)</c:v>
                </c:pt>
                <c:pt idx="1">
                  <c:v>Royal Hallamshire Hospital (126)</c:v>
                </c:pt>
                <c:pt idx="2">
                  <c:v>Northern General Hospital (264)</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(411)</c:v>
                </c:pt>
                <c:pt idx="1">
                  <c:v>Royal Hallamshire Hospital (126)</c:v>
                </c:pt>
                <c:pt idx="2">
                  <c:v>Northern General Hospital (264)</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2.7348694705547087</c:v>
                </c:pt>
                <c:pt idx="1">
                  <c:v>2.7438010613857777</c:v>
                </c:pt>
                <c:pt idx="2">
                  <c:v>2.750668127013939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(388)</c:v>
                </c:pt>
                <c:pt idx="1">
                  <c:v>Royal Hallamshire Hospital (118)</c:v>
                </c:pt>
                <c:pt idx="2">
                  <c:v>Northern General Hospital (249)</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(388)</c:v>
                </c:pt>
                <c:pt idx="1">
                  <c:v>Royal Hallamshire Hospital (118)</c:v>
                </c:pt>
                <c:pt idx="2">
                  <c:v>Northern General Hospital (249)</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(388)</c:v>
                </c:pt>
                <c:pt idx="1">
                  <c:v>Royal Hallamshire Hospital (118)</c:v>
                </c:pt>
                <c:pt idx="2">
                  <c:v>Northern General Hospital (249)</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(388)</c:v>
                </c:pt>
                <c:pt idx="1">
                  <c:v>Royal Hallamshire Hospital (118)</c:v>
                </c:pt>
                <c:pt idx="2">
                  <c:v>Northern General Hospital (249)</c:v>
                </c:pt>
                <c:pt idx="3">
                  <c:v>Weston Park Hospital (-)</c:v>
                </c:pt>
              </c:strCache>
            </c:strRef>
          </c:cat>
          <c:val>
            <c:numRef>
              <c:f>Sheet1!$G$2:$G$5</c:f>
              <c:numCache>
                <c:formatCode>0.0;;</c:formatCode>
                <c:ptCount val="4"/>
                <c:pt idx="0">
                  <c:v>8.0470634852455021</c:v>
                </c:pt>
                <c:pt idx="1">
                  <c:v>7.6283490511291054</c:v>
                </c:pt>
                <c:pt idx="2">
                  <c:v>8.0685444570668743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(388)</c:v>
                </c:pt>
                <c:pt idx="1">
                  <c:v>Royal Hallamshire Hospital (118)</c:v>
                </c:pt>
                <c:pt idx="2">
                  <c:v>Northern General Hospital (249)</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(388)</c:v>
                </c:pt>
                <c:pt idx="1">
                  <c:v>Royal Hallamshire Hospital (118)</c:v>
                </c:pt>
                <c:pt idx="2">
                  <c:v>Northern General Hospital (249)</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(388)</c:v>
                </c:pt>
                <c:pt idx="1">
                  <c:v>Royal Hallamshire Hospital (118)</c:v>
                </c:pt>
                <c:pt idx="2">
                  <c:v>Northern General Hospital (249)</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1.9529365147544979</c:v>
                </c:pt>
                <c:pt idx="1">
                  <c:v>2.3716509488708946</c:v>
                </c:pt>
                <c:pt idx="2">
                  <c:v>1.9314555429331257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Royal Hallamshire Hospital (95)</c:v>
                </c:pt>
                <c:pt idx="2">
                  <c:v>Northern General Hospital (195)</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Royal Hallamshire Hospital (95)</c:v>
                </c:pt>
                <c:pt idx="2">
                  <c:v>Northern General Hospital (195)</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Royal Hallamshire Hospital (95)</c:v>
                </c:pt>
                <c:pt idx="2">
                  <c:v>Northern General Hospital (195)</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Royal Hallamshire Hospital (95)</c:v>
                </c:pt>
                <c:pt idx="2">
                  <c:v>Northern General Hospital (195)</c:v>
                </c:pt>
                <c:pt idx="3">
                  <c:v>Weston Park Hospital (-)</c:v>
                </c:pt>
              </c:strCache>
            </c:strRef>
          </c:cat>
          <c:val>
            <c:numRef>
              <c:f>Sheet1!$G$2:$G$5</c:f>
              <c:numCache>
                <c:formatCode>0.0;;</c:formatCode>
                <c:ptCount val="4"/>
                <c:pt idx="0">
                  <c:v>0</c:v>
                </c:pt>
                <c:pt idx="1">
                  <c:v>0</c:v>
                </c:pt>
                <c:pt idx="2">
                  <c:v>9.111047539980321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Royal Hallamshire Hospital (95)</c:v>
                </c:pt>
                <c:pt idx="2">
                  <c:v>Northern General Hospital (195)</c:v>
                </c:pt>
                <c:pt idx="3">
                  <c:v>Weston Park Hospital (-)</c:v>
                </c:pt>
              </c:strCache>
            </c:strRef>
          </c:cat>
          <c:val>
            <c:numRef>
              <c:f>Sheet1!$H$2:$H$5</c:f>
              <c:numCache>
                <c:formatCode>0.0;;</c:formatCode>
                <c:ptCount val="4"/>
                <c:pt idx="0">
                  <c:v>9.1846746737240625</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Royal Hallamshire Hospital (95)</c:v>
                </c:pt>
                <c:pt idx="2">
                  <c:v>Northern General Hospital (195)</c:v>
                </c:pt>
                <c:pt idx="3">
                  <c:v>Weston Park Hospital (-)</c:v>
                </c:pt>
              </c:strCache>
            </c:strRef>
          </c:cat>
          <c:val>
            <c:numRef>
              <c:f>Sheet1!$I$2:$I$5</c:f>
              <c:numCache>
                <c:formatCode>0.0;;</c:formatCode>
                <c:ptCount val="4"/>
                <c:pt idx="0">
                  <c:v>0</c:v>
                </c:pt>
                <c:pt idx="1">
                  <c:v>9.391064219418741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(308)</c:v>
                </c:pt>
                <c:pt idx="1">
                  <c:v>Royal Hallamshire Hospital (95)</c:v>
                </c:pt>
                <c:pt idx="2">
                  <c:v>Northern General Hospital (195)</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0.81532532627593746</c:v>
                </c:pt>
                <c:pt idx="1">
                  <c:v>0.60893578058125897</c:v>
                </c:pt>
                <c:pt idx="2">
                  <c:v>0.88895246001967898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(233)</c:v>
                </c:pt>
                <c:pt idx="1">
                  <c:v>Royal Hallamshire Hospital (75)</c:v>
                </c:pt>
                <c:pt idx="2">
                  <c:v>Northern General Hospital (145)</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(233)</c:v>
                </c:pt>
                <c:pt idx="1">
                  <c:v>Royal Hallamshire Hospital (75)</c:v>
                </c:pt>
                <c:pt idx="2">
                  <c:v>Northern General Hospital (145)</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(233)</c:v>
                </c:pt>
                <c:pt idx="1">
                  <c:v>Royal Hallamshire Hospital (75)</c:v>
                </c:pt>
                <c:pt idx="2">
                  <c:v>Northern General Hospital (145)</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(233)</c:v>
                </c:pt>
                <c:pt idx="1">
                  <c:v>Royal Hallamshire Hospital (75)</c:v>
                </c:pt>
                <c:pt idx="2">
                  <c:v>Northern General Hospital (145)</c:v>
                </c:pt>
                <c:pt idx="3">
                  <c:v>Weston Park Hospital (-)</c:v>
                </c:pt>
              </c:strCache>
            </c:strRef>
          </c:cat>
          <c:val>
            <c:numRef>
              <c:f>Sheet1!$G$2:$G$5</c:f>
              <c:numCache>
                <c:formatCode>0.0;;</c:formatCode>
                <c:ptCount val="4"/>
                <c:pt idx="0">
                  <c:v>6.7641461028038794</c:v>
                </c:pt>
                <c:pt idx="1">
                  <c:v>0</c:v>
                </c:pt>
                <c:pt idx="2">
                  <c:v>6.4203941533811344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(233)</c:v>
                </c:pt>
                <c:pt idx="1">
                  <c:v>Royal Hallamshire Hospital (75)</c:v>
                </c:pt>
                <c:pt idx="2">
                  <c:v>Northern General Hospital (145)</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(233)</c:v>
                </c:pt>
                <c:pt idx="1">
                  <c:v>Royal Hallamshire Hospital (75)</c:v>
                </c:pt>
                <c:pt idx="2">
                  <c:v>Northern General Hospital (145)</c:v>
                </c:pt>
                <c:pt idx="3">
                  <c:v>Weston Park Hospital (-)</c:v>
                </c:pt>
              </c:strCache>
            </c:strRef>
          </c:cat>
          <c:val>
            <c:numRef>
              <c:f>Sheet1!$I$2:$I$5</c:f>
              <c:numCache>
                <c:formatCode>0.0;;</c:formatCode>
                <c:ptCount val="4"/>
                <c:pt idx="0">
                  <c:v>0</c:v>
                </c:pt>
                <c:pt idx="1">
                  <c:v>7.5281485315674841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(233)</c:v>
                </c:pt>
                <c:pt idx="1">
                  <c:v>Royal Hallamshire Hospital (75)</c:v>
                </c:pt>
                <c:pt idx="2">
                  <c:v>Northern General Hospital (145)</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3.2358538971961206</c:v>
                </c:pt>
                <c:pt idx="1">
                  <c:v>2.4718514684325159</c:v>
                </c:pt>
                <c:pt idx="2">
                  <c:v>3.5796058466188656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Royal Hallamshire Hospital (101)</c:v>
                </c:pt>
                <c:pt idx="2">
                  <c:v>Northern General Hospital (207)</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Royal Hallamshire Hospital (101)</c:v>
                </c:pt>
                <c:pt idx="2">
                  <c:v>Northern General Hospital (207)</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Royal Hallamshire Hospital (101)</c:v>
                </c:pt>
                <c:pt idx="2">
                  <c:v>Northern General Hospital (207)</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Royal Hallamshire Hospital (101)</c:v>
                </c:pt>
                <c:pt idx="2">
                  <c:v>Northern General Hospital (207)</c:v>
                </c:pt>
                <c:pt idx="3">
                  <c:v>Weston Park Hospital (-)</c:v>
                </c:pt>
              </c:strCache>
            </c:strRef>
          </c:cat>
          <c:val>
            <c:numRef>
              <c:f>Sheet1!$G$2:$G$5</c:f>
              <c:numCache>
                <c:formatCode>0.0;;</c:formatCode>
                <c:ptCount val="4"/>
                <c:pt idx="0">
                  <c:v>4.7006862906337918</c:v>
                </c:pt>
                <c:pt idx="1">
                  <c:v>5.0280922293857202</c:v>
                </c:pt>
                <c:pt idx="2">
                  <c:v>4.3583608107648111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Royal Hallamshire Hospital (101)</c:v>
                </c:pt>
                <c:pt idx="2">
                  <c:v>Northern General Hospital (207)</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Royal Hallamshire Hospital (101)</c:v>
                </c:pt>
                <c:pt idx="2">
                  <c:v>Northern General Hospital (207)</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(327)</c:v>
                </c:pt>
                <c:pt idx="1">
                  <c:v>Royal Hallamshire Hospital (101)</c:v>
                </c:pt>
                <c:pt idx="2">
                  <c:v>Northern General Hospital (207)</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5.2993137093662082</c:v>
                </c:pt>
                <c:pt idx="1">
                  <c:v>4.9719077706142798</c:v>
                </c:pt>
                <c:pt idx="2">
                  <c:v>5.6416391892351889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Royal Hallamshire Hospital (116)</c:v>
                </c:pt>
                <c:pt idx="2">
                  <c:v>Northern General Hospital (227)</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Royal Hallamshire Hospital (116)</c:v>
                </c:pt>
                <c:pt idx="2">
                  <c:v>Northern General Hospital (227)</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Royal Hallamshire Hospital (116)</c:v>
                </c:pt>
                <c:pt idx="2">
                  <c:v>Northern General Hospital (227)</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Royal Hallamshire Hospital (116)</c:v>
                </c:pt>
                <c:pt idx="2">
                  <c:v>Northern General Hospital (227)</c:v>
                </c:pt>
                <c:pt idx="3">
                  <c:v>Weston Park Hospital (-)</c:v>
                </c:pt>
              </c:strCache>
            </c:strRef>
          </c:cat>
          <c:val>
            <c:numRef>
              <c:f>Sheet1!$G$2:$G$5</c:f>
              <c:numCache>
                <c:formatCode>0.0;;</c:formatCode>
                <c:ptCount val="4"/>
                <c:pt idx="0">
                  <c:v>6.9545149629019942</c:v>
                </c:pt>
                <c:pt idx="1">
                  <c:v>7.1217900367449634</c:v>
                </c:pt>
                <c:pt idx="2">
                  <c:v>6.8030066093250614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Royal Hallamshire Hospital (116)</c:v>
                </c:pt>
                <c:pt idx="2">
                  <c:v>Northern General Hospital (227)</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Royal Hallamshire Hospital (116)</c:v>
                </c:pt>
                <c:pt idx="2">
                  <c:v>Northern General Hospital (227)</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Royal Hallamshire Hospital (116)</c:v>
                </c:pt>
                <c:pt idx="2">
                  <c:v>Northern General Hospital (227)</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3.0454850370980058</c:v>
                </c:pt>
                <c:pt idx="1">
                  <c:v>2.8782099632550366</c:v>
                </c:pt>
                <c:pt idx="2">
                  <c:v>3.1969933906749386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(375)</c:v>
                </c:pt>
                <c:pt idx="1">
                  <c:v>Royal Hallamshire Hospital (115)</c:v>
                </c:pt>
                <c:pt idx="2">
                  <c:v>Northern General Hospital (239)</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(375)</c:v>
                </c:pt>
                <c:pt idx="1">
                  <c:v>Royal Hallamshire Hospital (115)</c:v>
                </c:pt>
                <c:pt idx="2">
                  <c:v>Northern General Hospital (239)</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(375)</c:v>
                </c:pt>
                <c:pt idx="1">
                  <c:v>Royal Hallamshire Hospital (115)</c:v>
                </c:pt>
                <c:pt idx="2">
                  <c:v>Northern General Hospital (239)</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(375)</c:v>
                </c:pt>
                <c:pt idx="1">
                  <c:v>Royal Hallamshire Hospital (115)</c:v>
                </c:pt>
                <c:pt idx="2">
                  <c:v>Northern General Hospital (239)</c:v>
                </c:pt>
                <c:pt idx="3">
                  <c:v>Weston Park Hospital (-)</c:v>
                </c:pt>
              </c:strCache>
            </c:strRef>
          </c:cat>
          <c:val>
            <c:numRef>
              <c:f>Sheet1!$G$2:$G$5</c:f>
              <c:numCache>
                <c:formatCode>0.0;;</c:formatCode>
                <c:ptCount val="4"/>
                <c:pt idx="0">
                  <c:v>7.7003279776152489</c:v>
                </c:pt>
                <c:pt idx="1">
                  <c:v>8.4966415694002269</c:v>
                </c:pt>
                <c:pt idx="2">
                  <c:v>7.2165272021321796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(375)</c:v>
                </c:pt>
                <c:pt idx="1">
                  <c:v>Royal Hallamshire Hospital (115)</c:v>
                </c:pt>
                <c:pt idx="2">
                  <c:v>Northern General Hospital (239)</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(375)</c:v>
                </c:pt>
                <c:pt idx="1">
                  <c:v>Royal Hallamshire Hospital (115)</c:v>
                </c:pt>
                <c:pt idx="2">
                  <c:v>Northern General Hospital (239)</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(375)</c:v>
                </c:pt>
                <c:pt idx="1">
                  <c:v>Royal Hallamshire Hospital (115)</c:v>
                </c:pt>
                <c:pt idx="2">
                  <c:v>Northern General Hospital (239)</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2.2996720223847511</c:v>
                </c:pt>
                <c:pt idx="1">
                  <c:v>1.5033584305997731</c:v>
                </c:pt>
                <c:pt idx="2">
                  <c:v>2.7834727978678204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(216)</c:v>
                </c:pt>
                <c:pt idx="1">
                  <c:v>Royal Hallamshire Hospital (63)</c:v>
                </c:pt>
                <c:pt idx="2">
                  <c:v>Northern General Hospital (144)</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(216)</c:v>
                </c:pt>
                <c:pt idx="1">
                  <c:v>Royal Hallamshire Hospital (63)</c:v>
                </c:pt>
                <c:pt idx="2">
                  <c:v>Northern General Hospital (144)</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(216)</c:v>
                </c:pt>
                <c:pt idx="1">
                  <c:v>Royal Hallamshire Hospital (63)</c:v>
                </c:pt>
                <c:pt idx="2">
                  <c:v>Northern General Hospital (144)</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(216)</c:v>
                </c:pt>
                <c:pt idx="1">
                  <c:v>Royal Hallamshire Hospital (63)</c:v>
                </c:pt>
                <c:pt idx="2">
                  <c:v>Northern General Hospital (144)</c:v>
                </c:pt>
                <c:pt idx="3">
                  <c:v>Weston Park Hospital (-)</c:v>
                </c:pt>
              </c:strCache>
            </c:strRef>
          </c:cat>
          <c:val>
            <c:numRef>
              <c:f>Sheet1!$G$2:$G$5</c:f>
              <c:numCache>
                <c:formatCode>0.0;;</c:formatCode>
                <c:ptCount val="4"/>
                <c:pt idx="0">
                  <c:v>8.4285402986192093</c:v>
                </c:pt>
                <c:pt idx="1">
                  <c:v>0</c:v>
                </c:pt>
                <c:pt idx="2">
                  <c:v>8.3118537292057333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(216)</c:v>
                </c:pt>
                <c:pt idx="1">
                  <c:v>Royal Hallamshire Hospital (63)</c:v>
                </c:pt>
                <c:pt idx="2">
                  <c:v>Northern General Hospital (144)</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(216)</c:v>
                </c:pt>
                <c:pt idx="1">
                  <c:v>Royal Hallamshire Hospital (63)</c:v>
                </c:pt>
                <c:pt idx="2">
                  <c:v>Northern General Hospital (144)</c:v>
                </c:pt>
                <c:pt idx="3">
                  <c:v>Weston Park Hospital (-)</c:v>
                </c:pt>
              </c:strCache>
            </c:strRef>
          </c:cat>
          <c:val>
            <c:numRef>
              <c:f>Sheet1!$I$2:$I$5</c:f>
              <c:numCache>
                <c:formatCode>0.0;;</c:formatCode>
                <c:ptCount val="4"/>
                <c:pt idx="0">
                  <c:v>0</c:v>
                </c:pt>
                <c:pt idx="1">
                  <c:v>9.0876453344004737</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(216)</c:v>
                </c:pt>
                <c:pt idx="1">
                  <c:v>Royal Hallamshire Hospital (63)</c:v>
                </c:pt>
                <c:pt idx="2">
                  <c:v>Northern General Hospital (144)</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1.5714597013807907</c:v>
                </c:pt>
                <c:pt idx="1">
                  <c:v>0.91235466559952627</c:v>
                </c:pt>
                <c:pt idx="2">
                  <c:v>1.6881462707942667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(228)</c:v>
                </c:pt>
                <c:pt idx="1">
                  <c:v>Royal Hallamshire Hospital (72)</c:v>
                </c:pt>
                <c:pt idx="2">
                  <c:v>Northern General Hospital (146)</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(228)</c:v>
                </c:pt>
                <c:pt idx="1">
                  <c:v>Royal Hallamshire Hospital (72)</c:v>
                </c:pt>
                <c:pt idx="2">
                  <c:v>Northern General Hospital (146)</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(228)</c:v>
                </c:pt>
                <c:pt idx="1">
                  <c:v>Royal Hallamshire Hospital (72)</c:v>
                </c:pt>
                <c:pt idx="2">
                  <c:v>Northern General Hospital (146)</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(228)</c:v>
                </c:pt>
                <c:pt idx="1">
                  <c:v>Royal Hallamshire Hospital (72)</c:v>
                </c:pt>
                <c:pt idx="2">
                  <c:v>Northern General Hospital (146)</c:v>
                </c:pt>
                <c:pt idx="3">
                  <c:v>Weston Park Hospital (-)</c:v>
                </c:pt>
              </c:strCache>
            </c:strRef>
          </c:cat>
          <c:val>
            <c:numRef>
              <c:f>Sheet1!$G$2:$G$5</c:f>
              <c:numCache>
                <c:formatCode>0.0;;</c:formatCode>
                <c:ptCount val="4"/>
                <c:pt idx="0">
                  <c:v>6.9197003755361921</c:v>
                </c:pt>
                <c:pt idx="1">
                  <c:v>6.6063126813245461</c:v>
                </c:pt>
                <c:pt idx="2">
                  <c:v>6.934825117966799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(228)</c:v>
                </c:pt>
                <c:pt idx="1">
                  <c:v>Royal Hallamshire Hospital (72)</c:v>
                </c:pt>
                <c:pt idx="2">
                  <c:v>Northern General Hospital (146)</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(228)</c:v>
                </c:pt>
                <c:pt idx="1">
                  <c:v>Royal Hallamshire Hospital (72)</c:v>
                </c:pt>
                <c:pt idx="2">
                  <c:v>Northern General Hospital (146)</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(228)</c:v>
                </c:pt>
                <c:pt idx="1">
                  <c:v>Royal Hallamshire Hospital (72)</c:v>
                </c:pt>
                <c:pt idx="2">
                  <c:v>Northern General Hospital (146)</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3.0802996244638079</c:v>
                </c:pt>
                <c:pt idx="1">
                  <c:v>3.3936873186754539</c:v>
                </c:pt>
                <c:pt idx="2">
                  <c:v>3.065174882033201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Royal Hallamshire Hospital (127)</c:v>
                </c:pt>
                <c:pt idx="2">
                  <c:v>Northern General Hospital (261)</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Royal Hallamshire Hospital (127)</c:v>
                </c:pt>
                <c:pt idx="2">
                  <c:v>Northern General Hospital (261)</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Royal Hallamshire Hospital (127)</c:v>
                </c:pt>
                <c:pt idx="2">
                  <c:v>Northern General Hospital (261)</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Royal Hallamshire Hospital (127)</c:v>
                </c:pt>
                <c:pt idx="2">
                  <c:v>Northern General Hospital (261)</c:v>
                </c:pt>
                <c:pt idx="3">
                  <c:v>Weston Park Hospital (-)</c:v>
                </c:pt>
              </c:strCache>
            </c:strRef>
          </c:cat>
          <c:val>
            <c:numRef>
              <c:f>Sheet1!$G$2:$G$5</c:f>
              <c:numCache>
                <c:formatCode>0.0;;</c:formatCode>
                <c:ptCount val="4"/>
                <c:pt idx="0">
                  <c:v>9.18506723064068</c:v>
                </c:pt>
                <c:pt idx="1">
                  <c:v>9.2800168266364516</c:v>
                </c:pt>
                <c:pt idx="2">
                  <c:v>9.1172720844361255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Royal Hallamshire Hospital (127)</c:v>
                </c:pt>
                <c:pt idx="2">
                  <c:v>Northern General Hospital (261)</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Royal Hallamshire Hospital (127)</c:v>
                </c:pt>
                <c:pt idx="2">
                  <c:v>Northern General Hospital (261)</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(408)</c:v>
                </c:pt>
                <c:pt idx="1">
                  <c:v>Royal Hallamshire Hospital (127)</c:v>
                </c:pt>
                <c:pt idx="2">
                  <c:v>Northern General Hospital (261)</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0.81493276935932002</c:v>
                </c:pt>
                <c:pt idx="1">
                  <c:v>0.71998317336354845</c:v>
                </c:pt>
                <c:pt idx="2">
                  <c:v>0.88272791556387453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Royal Hallamshire Hospital (127)</c:v>
                </c:pt>
                <c:pt idx="2">
                  <c:v>Northern General Hospital (261)</c:v>
                </c:pt>
                <c:pt idx="3">
                  <c:v>Weston Park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Royal Hallamshire Hospital (127)</c:v>
                </c:pt>
                <c:pt idx="2">
                  <c:v>Northern General Hospital (261)</c:v>
                </c:pt>
                <c:pt idx="3">
                  <c:v>Weston Park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Royal Hallamshire Hospital (127)</c:v>
                </c:pt>
                <c:pt idx="2">
                  <c:v>Northern General Hospital (261)</c:v>
                </c:pt>
                <c:pt idx="3">
                  <c:v>Weston Park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Royal Hallamshire Hospital (127)</c:v>
                </c:pt>
                <c:pt idx="2">
                  <c:v>Northern General Hospital (261)</c:v>
                </c:pt>
                <c:pt idx="3">
                  <c:v>Weston Park Hospital (-)</c:v>
                </c:pt>
              </c:strCache>
            </c:strRef>
          </c:cat>
          <c:val>
            <c:numRef>
              <c:f>Sheet1!$G$2:$G$5</c:f>
              <c:numCache>
                <c:formatCode>0.0;;</c:formatCode>
                <c:ptCount val="4"/>
                <c:pt idx="0">
                  <c:v>9.2896718534315461</c:v>
                </c:pt>
                <c:pt idx="1">
                  <c:v>9.3599045826462852</c:v>
                </c:pt>
                <c:pt idx="2">
                  <c:v>9.2707650421817522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Royal Hallamshire Hospital (127)</c:v>
                </c:pt>
                <c:pt idx="2">
                  <c:v>Northern General Hospital (261)</c:v>
                </c:pt>
                <c:pt idx="3">
                  <c:v>Weston Park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Royal Hallamshire Hospital (127)</c:v>
                </c:pt>
                <c:pt idx="2">
                  <c:v>Northern General Hospital (261)</c:v>
                </c:pt>
                <c:pt idx="3">
                  <c:v>Weston Park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Royal Hallamshire Hospital (127)</c:v>
                </c:pt>
                <c:pt idx="2">
                  <c:v>Northern General Hospital (261)</c:v>
                </c:pt>
                <c:pt idx="3">
                  <c:v>Weston Park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0.71032814656845389</c:v>
                </c:pt>
                <c:pt idx="1">
                  <c:v>0.64009541735371478</c:v>
                </c:pt>
                <c:pt idx="2">
                  <c:v>0.72923495781824776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Royal Hallamshire Hospital (127)</c:v>
                </c:pt>
                <c:pt idx="2">
                  <c:v>Northern General Hospital (260)</c:v>
                </c:pt>
                <c:pt idx="3">
                  <c:v>Weston Park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Royal Hallamshire Hospital (127)</c:v>
                </c:pt>
                <c:pt idx="2">
                  <c:v>Northern General Hospital (260)</c:v>
                </c:pt>
                <c:pt idx="3">
                  <c:v>Weston Park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Royal Hallamshire Hospital (127)</c:v>
                </c:pt>
                <c:pt idx="2">
                  <c:v>Northern General Hospital (260)</c:v>
                </c:pt>
                <c:pt idx="3">
                  <c:v>Weston Park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Royal Hallamshire Hospital (127)</c:v>
                </c:pt>
                <c:pt idx="2">
                  <c:v>Northern General Hospital (260)</c:v>
                </c:pt>
                <c:pt idx="3">
                  <c:v>Weston Park Hospital (-)</c:v>
                </c:pt>
              </c:strCache>
            </c:strRef>
          </c:cat>
          <c:val>
            <c:numRef>
              <c:f>Sheet1!$G$2:$G$5</c:f>
              <c:numCache>
                <c:formatCode>0.0;;</c:formatCode>
                <c:ptCount val="4"/>
                <c:pt idx="0">
                  <c:v>8.4377370604668016</c:v>
                </c:pt>
                <c:pt idx="1">
                  <c:v>8.7592044011774046</c:v>
                </c:pt>
                <c:pt idx="2">
                  <c:v>8.2921569981351375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Royal Hallamshire Hospital (127)</c:v>
                </c:pt>
                <c:pt idx="2">
                  <c:v>Northern General Hospital (260)</c:v>
                </c:pt>
                <c:pt idx="3">
                  <c:v>Weston Park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Royal Hallamshire Hospital (127)</c:v>
                </c:pt>
                <c:pt idx="2">
                  <c:v>Northern General Hospital (260)</c:v>
                </c:pt>
                <c:pt idx="3">
                  <c:v>Weston Park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Royal Hallamshire Hospital (127)</c:v>
                </c:pt>
                <c:pt idx="2">
                  <c:v>Northern General Hospital (260)</c:v>
                </c:pt>
                <c:pt idx="3">
                  <c:v>Weston Park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1.5622629395331984</c:v>
                </c:pt>
                <c:pt idx="1">
                  <c:v>1.2407955988225954</c:v>
                </c:pt>
                <c:pt idx="2">
                  <c:v>1.7078430018648625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7.8866564913276793</c:v>
                </c:pt>
                <c:pt idx="1">
                  <c:v>7.7027716953525047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8.2767146858461551</c:v>
                </c:pt>
                <c:pt idx="1">
                  <c:v>8.0647817032140239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7.6789074955266932</c:v>
                </c:pt>
                <c:pt idx="1">
                  <c:v>7.1904029776955376</c:v>
                </c:pt>
                <c:pt idx="2">
                  <c:v>7.2091480455958097</c:v>
                </c:pt>
                <c:pt idx="3">
                  <c:v>7.1747971112955486</c:v>
                </c:pt>
                <c:pt idx="4">
                  <c:v>6.9619055735433344</c:v>
                </c:pt>
                <c:pt idx="5">
                  <c:v>7.1882318166454517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6.5825255391471744</c:v>
                </c:pt>
                <c:pt idx="1">
                  <c:v>6.050801252604777</c:v>
                </c:pt>
                <c:pt idx="2">
                  <c:v>6.4749282764141993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8.3351677683995913</c:v>
                </c:pt>
                <c:pt idx="1">
                  <c:v>7.9474618472392971</c:v>
                </c:pt>
                <c:pt idx="2">
                  <c:v>8.2269492426218473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8.5373713921602352</c:v>
                </c:pt>
                <c:pt idx="1">
                  <c:v>8.248245299227472</c:v>
                </c:pt>
                <c:pt idx="2">
                  <c:v>8.2729695575065723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8.9976613566227801</c:v>
                </c:pt>
                <c:pt idx="1">
                  <c:v>9.119213170355625</c:v>
                </c:pt>
                <c:pt idx="2">
                  <c:v>9.018115565774556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3.774473980890706</c:v>
                </c:pt>
                <c:pt idx="1">
                  <c:v>3.1715132077646691</c:v>
                </c:pt>
                <c:pt idx="2">
                  <c:v>3.8976122750456872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9.3192526333521908</c:v>
                </c:pt>
                <c:pt idx="1">
                  <c:v>9.3411351458697478</c:v>
                </c:pt>
                <c:pt idx="2">
                  <c:v>9.3007830944886578</c:v>
                </c:pt>
                <c:pt idx="3">
                  <c:v>9.0552780055330224</c:v>
                </c:pt>
                <c:pt idx="4">
                  <c:v>8.9209947664936564</c:v>
                </c:pt>
                <c:pt idx="5">
                  <c:v>9.1308801238999102</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8.7866836333644684</c:v>
                </c:pt>
                <c:pt idx="1">
                  <c:v>8.5553003227912345</c:v>
                </c:pt>
                <c:pt idx="2">
                  <c:v>8.3895138540812528</c:v>
                </c:pt>
                <c:pt idx="3">
                  <c:v>8.4762176315643636</c:v>
                </c:pt>
                <c:pt idx="4">
                  <c:v>8.4066670764017388</c:v>
                </c:pt>
                <c:pt idx="5">
                  <c:v>8.4905788940451412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8.2658494337474906</c:v>
                </c:pt>
                <c:pt idx="1">
                  <c:v>7.792602248097876</c:v>
                </c:pt>
                <c:pt idx="2">
                  <c:v>7.7414590653006776</c:v>
                </c:pt>
                <c:pt idx="3">
                  <c:v>7.6575458840056259</c:v>
                </c:pt>
                <c:pt idx="4">
                  <c:v>7.7824441245481992</c:v>
                </c:pt>
                <c:pt idx="5">
                  <c:v>7.8860149053431989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7.9194308134501288</c:v>
                </c:pt>
                <c:pt idx="1">
                  <c:v>8.8320704127153427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6.5164598063635681</c:v>
                </c:pt>
                <c:pt idx="1">
                  <c:v>7.0150705661401007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9.7201307599758255</c:v>
                </c:pt>
                <c:pt idx="1">
                  <c:v>9.6660009367420923</c:v>
                </c:pt>
                <c:pt idx="2">
                  <c:v>9.6219365322110963</c:v>
                </c:pt>
                <c:pt idx="3">
                  <c:v>9.6311248769703575</c:v>
                </c:pt>
                <c:pt idx="4">
                  <c:v>9.4560313177377893</c:v>
                </c:pt>
                <c:pt idx="5">
                  <c:v>9.6505644122520664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8.7839851959959176</c:v>
                </c:pt>
                <c:pt idx="1">
                  <c:v>8.6946742096203131</c:v>
                </c:pt>
                <c:pt idx="2">
                  <c:v>8.6557786960404854</c:v>
                </c:pt>
                <c:pt idx="3">
                  <c:v>8.6674794532016914</c:v>
                </c:pt>
                <c:pt idx="4">
                  <c:v>8.9440917758699641</c:v>
                </c:pt>
                <c:pt idx="5">
                  <c:v>8.7994966606253975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9.3105931878537582</c:v>
                </c:pt>
                <c:pt idx="1">
                  <c:v>9.4200939382925597</c:v>
                </c:pt>
                <c:pt idx="2">
                  <c:v>9.4766335313563008</c:v>
                </c:pt>
                <c:pt idx="3">
                  <c:v>9.2023302522923132</c:v>
                </c:pt>
                <c:pt idx="4">
                  <c:v>9.2655461214548005</c:v>
                </c:pt>
                <c:pt idx="5">
                  <c:v>9.2106674678559664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8.7303912081488715</c:v>
                </c:pt>
                <c:pt idx="1">
                  <c:v>8.6258263815020122</c:v>
                </c:pt>
                <c:pt idx="2">
                  <c:v>8.7756917863547681</c:v>
                </c:pt>
                <c:pt idx="3">
                  <c:v>8.9683415174319894</c:v>
                </c:pt>
                <c:pt idx="4">
                  <c:v>8.9965507577287944</c:v>
                </c:pt>
                <c:pt idx="5">
                  <c:v>9.0692804438154297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8.9688863997217254</c:v>
                </c:pt>
                <c:pt idx="1">
                  <c:v>8.8699874041882847</c:v>
                </c:pt>
                <c:pt idx="2">
                  <c:v>8.8025118323941243</c:v>
                </c:pt>
                <c:pt idx="3">
                  <c:v>8.7364666863531131</c:v>
                </c:pt>
                <c:pt idx="4">
                  <c:v>8.6898255800830881</c:v>
                </c:pt>
                <c:pt idx="5">
                  <c:v>8.6667549003282431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9.293632689717759</c:v>
                </c:pt>
                <c:pt idx="1">
                  <c:v>9.2455450413998168</c:v>
                </c:pt>
                <c:pt idx="2">
                  <c:v>9.1250349563975508</c:v>
                </c:pt>
                <c:pt idx="3">
                  <c:v>9.0723658318765494</c:v>
                </c:pt>
                <c:pt idx="4">
                  <c:v>8.9868937858047975</c:v>
                </c:pt>
                <c:pt idx="5">
                  <c:v>8.842731524632967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8.6953056788468626</c:v>
                </c:pt>
                <c:pt idx="1">
                  <c:v>8.7729139141509833</c:v>
                </c:pt>
                <c:pt idx="2">
                  <c:v>8.6563527723035509</c:v>
                </c:pt>
                <c:pt idx="3">
                  <c:v>8.7611532470489557</c:v>
                </c:pt>
                <c:pt idx="4">
                  <c:v>8.9050881093155443</c:v>
                </c:pt>
                <c:pt idx="5">
                  <c:v>8.8041483786645269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7.5993465251908612</c:v>
                </c:pt>
                <c:pt idx="1">
                  <c:v>7.2674717988013624</c:v>
                </c:pt>
                <c:pt idx="2">
                  <c:v>7.2730149523001026</c:v>
                </c:pt>
                <c:pt idx="3">
                  <c:v>7.3381753865178592</c:v>
                </c:pt>
                <c:pt idx="4">
                  <c:v>7.54292068068421</c:v>
                </c:pt>
                <c:pt idx="5">
                  <c:v>7.7060365992062154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8.298386961560194</c:v>
                </c:pt>
                <c:pt idx="1">
                  <c:v>8.0959145812237008</c:v>
                </c:pt>
                <c:pt idx="2">
                  <c:v>8.2236164154487916</c:v>
                </c:pt>
                <c:pt idx="3">
                  <c:v>7.7553059976814049</c:v>
                </c:pt>
                <c:pt idx="4">
                  <c:v>8.0103793425728931</c:v>
                </c:pt>
                <c:pt idx="5">
                  <c:v>7.6206549861333439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7.4207339269776211</c:v>
                </c:pt>
                <c:pt idx="1">
                  <c:v>7.2247493138891894</c:v>
                </c:pt>
                <c:pt idx="2">
                  <c:v>7.1415834197818384</c:v>
                </c:pt>
                <c:pt idx="3">
                  <c:v>7.364558498717539</c:v>
                </c:pt>
                <c:pt idx="4">
                  <c:v>7.3458454672684423</c:v>
                </c:pt>
                <c:pt idx="5">
                  <c:v>7.5201243785308298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8.978579901466242</c:v>
                </c:pt>
                <c:pt idx="1">
                  <c:v>8.9398464602126104</c:v>
                </c:pt>
                <c:pt idx="2">
                  <c:v>9.0530749305797862</c:v>
                </c:pt>
                <c:pt idx="3">
                  <c:v>9.1108633762074334</c:v>
                </c:pt>
                <c:pt idx="4">
                  <c:v>9.0071646463957578</c:v>
                </c:pt>
                <c:pt idx="5">
                  <c:v>9.0628368969711008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7.9799970418682973</c:v>
                </c:pt>
                <c:pt idx="1">
                  <c:v>7.8134913399011348</c:v>
                </c:pt>
                <c:pt idx="2">
                  <c:v>7.9073854746639869</c:v>
                </c:pt>
                <c:pt idx="3">
                  <c:v>7.8950414547363001</c:v>
                </c:pt>
                <c:pt idx="4">
                  <c:v>7.8941273460226302</c:v>
                </c:pt>
                <c:pt idx="5">
                  <c:v>8.0797334164052952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9.561185697129357</c:v>
                </c:pt>
                <c:pt idx="1">
                  <c:v>9.430499418084791</c:v>
                </c:pt>
                <c:pt idx="2">
                  <c:v>9.5664544234093665</c:v>
                </c:pt>
                <c:pt idx="3">
                  <c:v>9.642272045533371</c:v>
                </c:pt>
                <c:pt idx="4">
                  <c:v>9.6536031128844009</c:v>
                </c:pt>
                <c:pt idx="5">
                  <c:v>9.4307079806118246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8.9358209421140344</c:v>
                </c:pt>
                <c:pt idx="1">
                  <c:v>9.0446017299299619</c:v>
                </c:pt>
                <c:pt idx="2">
                  <c:v>8.9377020879863007</c:v>
                </c:pt>
                <c:pt idx="3">
                  <c:v>8.8316441613890095</c:v>
                </c:pt>
                <c:pt idx="4">
                  <c:v>8.8530321590144272</c:v>
                </c:pt>
                <c:pt idx="5">
                  <c:v>8.9244994983367576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8.3411165453096405</c:v>
                </c:pt>
                <c:pt idx="1">
                  <c:v>8.3603884856705992</c:v>
                </c:pt>
                <c:pt idx="2">
                  <c:v>8.3096399639824803</c:v>
                </c:pt>
                <c:pt idx="3">
                  <c:v>8.5991065781278007</c:v>
                </c:pt>
                <c:pt idx="4">
                  <c:v>8.2642653578232554</c:v>
                </c:pt>
                <c:pt idx="5">
                  <c:v>8.1917246817239917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1">
                  <c:v>7.4539926293841967</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7.2371380219203232</c:v>
                </c:pt>
                <c:pt idx="1">
                  <c:v>7.2292309799008949</c:v>
                </c:pt>
                <c:pt idx="2">
                  <c:v>6.9510675980883532</c:v>
                </c:pt>
                <c:pt idx="3">
                  <c:v>6.9653201568013872</c:v>
                </c:pt>
                <c:pt idx="4">
                  <c:v>7.086523839085122</c:v>
                </c:pt>
                <c:pt idx="5">
                  <c:v>7.0980035234760184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8.3193064174659046</c:v>
                </c:pt>
                <c:pt idx="1">
                  <c:v>8.7720252719912981</c:v>
                </c:pt>
                <c:pt idx="2">
                  <c:v>8.8621408993679776</c:v>
                </c:pt>
                <c:pt idx="3">
                  <c:v>8.1763328972784937</c:v>
                </c:pt>
                <c:pt idx="4">
                  <c:v>8.1916325644109609</c:v>
                </c:pt>
                <c:pt idx="5">
                  <c:v>9.4685624630870411</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7.3659325505978028</c:v>
                </c:pt>
                <c:pt idx="1">
                  <c:v>7.3423860627622384</c:v>
                </c:pt>
                <c:pt idx="2">
                  <c:v>7.2410248747486046</c:v>
                </c:pt>
                <c:pt idx="3">
                  <c:v>7.1311070604613969</c:v>
                </c:pt>
                <c:pt idx="4">
                  <c:v>7.1826174113451833</c:v>
                </c:pt>
                <c:pt idx="5">
                  <c:v>7.2651305294452913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7.135954276335192</c:v>
                </c:pt>
                <c:pt idx="1">
                  <c:v>8.1713491505921834</c:v>
                </c:pt>
                <c:pt idx="2">
                  <c:v>8.1449761702567027</c:v>
                </c:pt>
                <c:pt idx="3">
                  <c:v>7.7122249338230722</c:v>
                </c:pt>
                <c:pt idx="4">
                  <c:v>7.9421794557866772</c:v>
                </c:pt>
                <c:pt idx="5">
                  <c:v>8.0470634852455021</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8.9140062608551709</c:v>
                </c:pt>
                <c:pt idx="1">
                  <c:v>8.8852619404321018</c:v>
                </c:pt>
                <c:pt idx="2">
                  <c:v>9.0119941773223236</c:v>
                </c:pt>
                <c:pt idx="3">
                  <c:v>8.9886390536655956</c:v>
                </c:pt>
                <c:pt idx="4">
                  <c:v>9.1846746737240625</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5.0684291943809452</c:v>
                </c:pt>
                <c:pt idx="1">
                  <c:v>4.6985016896452523</c:v>
                </c:pt>
                <c:pt idx="2">
                  <c:v>4.4031569695027546</c:v>
                </c:pt>
                <c:pt idx="3">
                  <c:v>4.6350185207854748</c:v>
                </c:pt>
                <c:pt idx="4">
                  <c:v>4.6657308145486551</c:v>
                </c:pt>
                <c:pt idx="5">
                  <c:v>4.7006862906337918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6.8154307922411856</c:v>
                </c:pt>
                <c:pt idx="1">
                  <c:v>6.6854094829603632</c:v>
                </c:pt>
                <c:pt idx="2">
                  <c:v>6.9368493817711743</c:v>
                </c:pt>
                <c:pt idx="3">
                  <c:v>6.8439398514997478</c:v>
                </c:pt>
                <c:pt idx="4">
                  <c:v>6.7835802344076912</c:v>
                </c:pt>
                <c:pt idx="5">
                  <c:v>6.9545149629019942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8.2837788088572086</c:v>
                </c:pt>
                <c:pt idx="1">
                  <c:v>8.031570370354391</c:v>
                </c:pt>
                <c:pt idx="2">
                  <c:v>8.2709063212350724</c:v>
                </c:pt>
                <c:pt idx="3">
                  <c:v>8.0521222629656606</c:v>
                </c:pt>
                <c:pt idx="4">
                  <c:v>7.7872185863765884</c:v>
                </c:pt>
                <c:pt idx="5">
                  <c:v>7.7003279776152489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8.5970744185353123</c:v>
                </c:pt>
                <c:pt idx="1">
                  <c:v>8.4226530775442576</c:v>
                </c:pt>
                <c:pt idx="2">
                  <c:v>8.615017530244705</c:v>
                </c:pt>
                <c:pt idx="3">
                  <c:v>8.1218970790977192</c:v>
                </c:pt>
                <c:pt idx="4">
                  <c:v>8.1750859937511251</c:v>
                </c:pt>
                <c:pt idx="5">
                  <c:v>8.4285402986192093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6.8547799305786832</c:v>
                </c:pt>
                <c:pt idx="1">
                  <c:v>6.9197003755361921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9.232257338340105</c:v>
                </c:pt>
                <c:pt idx="1">
                  <c:v>9.1653277264534481</c:v>
                </c:pt>
                <c:pt idx="2">
                  <c:v>9.18506723064068</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9.4310612636353088</c:v>
                </c:pt>
                <c:pt idx="1">
                  <c:v>9.2529470152465549</c:v>
                </c:pt>
                <c:pt idx="2">
                  <c:v>9.3738330280876205</c:v>
                </c:pt>
                <c:pt idx="3">
                  <c:v>9.3032246153962372</c:v>
                </c:pt>
                <c:pt idx="4">
                  <c:v>9.3422071556657578</c:v>
                </c:pt>
                <c:pt idx="5">
                  <c:v>9.2896718534315461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8.56390203095307</c:v>
                </c:pt>
                <c:pt idx="1">
                  <c:v>8.4377511661449525</c:v>
                </c:pt>
                <c:pt idx="2">
                  <c:v>8.441921536035963</c:v>
                </c:pt>
                <c:pt idx="3">
                  <c:v>8.413947666696151</c:v>
                </c:pt>
                <c:pt idx="4">
                  <c:v>8.4227425151744164</c:v>
                </c:pt>
                <c:pt idx="5">
                  <c:v>8.4377370604668016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03155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RHQ | Sheffield Teaching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03155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RHQ | Sheffield Teaching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RHQ | Sheffield Teaching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Sheffield Teaching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788425709"/>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135247867"/>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85%</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416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71%</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40%</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29%</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84294813"/>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174614983"/>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303909836"/>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116008027"/>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887007386"/>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185691963"/>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q7_2. Were you ever prevented from sleeping at night by any of the following? Noise from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q18. Did you have confidence and trust in the nurses treating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q7_4. Were you ever prevented from sleeping at night by any of the following? Hospital lighting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792183958"/>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504445137"/>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586572369"/>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Sheffield Teaching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Sheffield Teaching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416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Leaving hospital:</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discussing with patient whether they would need any additional equipment in their home after leaving</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Help from staff to eat:</a:t>
            </a:r>
            <a:r>
              <a:rPr lang="en-GB" sz="1250">
                <a:solidFill>
                  <a:prstClr val="black"/>
                </a:solidFill>
                <a:latin typeface="Arial"/>
              </a:rPr>
              <a:t> </a:t>
            </a:r>
            <a:r>
              <a:rPr lang="en-GB" sz="1250" b="0">
                <a:solidFill>
                  <a:prstClr val="black"/>
                </a:solidFill>
                <a:latin typeface="Arial"/>
              </a:rPr>
              <a:t>Patients' getting enough help from staff to eat meals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Taking medication</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prevented from sleeping at night due to noise from staff</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Mixed messages:</a:t>
            </a:r>
            <a:r>
              <a:rPr lang="en-GB" sz="1250">
                <a:solidFill>
                  <a:prstClr val="black"/>
                </a:solidFill>
                <a:latin typeface="Arial"/>
              </a:rPr>
              <a:t> </a:t>
            </a:r>
            <a:r>
              <a:rPr lang="en-GB" sz="1250" b="0" noProof="0">
                <a:solidFill>
                  <a:prstClr val="black"/>
                </a:solidFill>
                <a:latin typeface="Arial"/>
              </a:rPr>
              <a:t>Patients feeling they were told something different by one member of staff to another</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Confidence in nurses:</a:t>
            </a:r>
            <a:r>
              <a:rPr lang="en-GB" sz="1250">
                <a:solidFill>
                  <a:prstClr val="black"/>
                </a:solidFill>
                <a:latin typeface="Arial"/>
              </a:rPr>
              <a:t> </a:t>
            </a:r>
            <a:r>
              <a:rPr lang="en-GB" sz="1250" b="0">
                <a:solidFill>
                  <a:prstClr val="black"/>
                </a:solidFill>
                <a:latin typeface="Arial"/>
              </a:rPr>
              <a:t>Patients having confidence and trust in nurses treating them</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prevented from sleeping at night due to hospital lighting</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9467860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9517715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1637201513"/>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88373328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171603535"/>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308110108"/>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40097891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18604930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87107935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0409115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188913694"/>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84895820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924177364"/>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243003277"/>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48733045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683054732"/>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01597176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22977006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18096946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98920445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51556356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7846825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523586355"/>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3548924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031069389"/>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04650399"/>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677140261"/>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865030862"/>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4156189452"/>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73917927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54147085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4169177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782010871"/>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14040329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692857462"/>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295783811"/>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04445357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13438562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5935805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971330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973833035"/>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50721782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026359266"/>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61844890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421807202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70928735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1615073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72579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7067383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156537658"/>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53330366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672432727"/>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01414490"/>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59254302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443199134"/>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9522447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183971133"/>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952004189"/>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455980281"/>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710177726"/>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425607157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8477535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764829323"/>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50884561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710770135"/>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702081390"/>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486240950"/>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836022070"/>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0645054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536531179"/>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6762811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172865839"/>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1145624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9266218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318329706"/>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11108040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77773107"/>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644728027"/>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524324908"/>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00647490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9507551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4019252071"/>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29239819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4068065048"/>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571921951"/>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354764940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67005396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805440592"/>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4290657769"/>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227293313"/>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50541690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5827995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41474247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28699731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131567533"/>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770765177"/>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13147626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235117187"/>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67185727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237605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530956814"/>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18834623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90546018"/>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2279398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1106674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3987569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745385290"/>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12238849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67637146"/>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00423202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61806433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398145533"/>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2714970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341891126"/>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708861612"/>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23398487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7986106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41351853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6603596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29440592"/>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13316102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95430496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49937562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01188959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0750679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6749399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3994359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6137696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2950764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6476391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28079615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7242598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1214230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7518959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4592051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8114189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2272484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5109086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4143221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9563883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8646832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61210527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26819128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97886138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3134440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8807997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5696697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916176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4025656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7283459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98618363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76436346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32891224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3326233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420281072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0204803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06546183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50089106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73316081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3743909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54883043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7018179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06925256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6034319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7710737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32842112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55011113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9788825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8451305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133</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570611840"/>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86118389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9060383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73087510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1885325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92408105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42355505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170326206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7929502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57959872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45000083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026350307"/>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7811787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95039763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114608024"/>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596152854"/>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801722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23575405"/>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7051690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10323309"/>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85901695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519963905"/>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57715499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381515368"/>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91957780"/>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12708979"/>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4882313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358555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0685030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8474931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144611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5171699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462142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2377210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4584862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395</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3190957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375891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9758815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5641183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5383829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3376473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173703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7643288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6425302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045020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270951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4956552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6152868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445055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370063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0245090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611635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266771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4673542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3067522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49365032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310788663"/>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446329289"/>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546529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4511526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433637278"/>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346822727"/>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4870272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260287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22930419"/>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45347482"/>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1037400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486985985"/>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931838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8116103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3482907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0854175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509789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3891264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435923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8415074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42335001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7311261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161587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0977029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4846128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73518094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033725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2212537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492859839"/>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338541134"/>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2526551387"/>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16309</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Sheffield Teaching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2026-09-02T16:48:15Z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